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sldIdLst>
    <p:sldId id="290" r:id="rId2"/>
    <p:sldId id="291" r:id="rId3"/>
    <p:sldId id="292" r:id="rId4"/>
    <p:sldId id="293" r:id="rId5"/>
    <p:sldId id="294" r:id="rId6"/>
    <p:sldId id="295" r:id="rId7"/>
    <p:sldId id="296" r:id="rId8"/>
    <p:sldId id="297" r:id="rId9"/>
    <p:sldId id="299" r:id="rId10"/>
    <p:sldId id="300" r:id="rId11"/>
    <p:sldId id="301" r:id="rId12"/>
    <p:sldId id="302" r:id="rId13"/>
    <p:sldId id="303" r:id="rId14"/>
    <p:sldId id="304" r:id="rId15"/>
    <p:sldId id="305" r:id="rId16"/>
    <p:sldId id="306" r:id="rId17"/>
    <p:sldId id="307" r:id="rId18"/>
    <p:sldId id="309" r:id="rId19"/>
    <p:sldId id="310" r:id="rId20"/>
    <p:sldId id="311" r:id="rId21"/>
    <p:sldId id="314" r:id="rId22"/>
    <p:sldId id="315" r:id="rId23"/>
    <p:sldId id="316" r:id="rId24"/>
    <p:sldId id="313" r:id="rId25"/>
    <p:sldId id="312" r:id="rId26"/>
  </p:sldIdLst>
  <p:sldSz cx="7556500" cy="10680700"/>
  <p:notesSz cx="7556500" cy="106807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65A970-B8D2-45F3-AB2A-5E4D8C48EB1B}" v="657" dt="2024-12-07T06:55:44.45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73" autoAdjust="0"/>
  </p:normalViewPr>
  <p:slideViewPr>
    <p:cSldViewPr>
      <p:cViewPr varScale="1">
        <p:scale>
          <a:sx n="68" d="100"/>
          <a:sy n="68" d="100"/>
        </p:scale>
        <p:origin x="2466" y="90"/>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il Eliot (Staff)" userId="d88f6983-9de6-44c4-82dd-14862e1c78b0" providerId="ADAL" clId="{9965A970-B8D2-45F3-AB2A-5E4D8C48EB1B}"/>
    <pc:docChg chg="undo custSel addSld delSld modSld sldOrd modMainMaster">
      <pc:chgData name="Neil Eliot (Staff)" userId="d88f6983-9de6-44c4-82dd-14862e1c78b0" providerId="ADAL" clId="{9965A970-B8D2-45F3-AB2A-5E4D8C48EB1B}" dt="2024-12-07T06:55:44.458" v="6594" actId="1036"/>
      <pc:docMkLst>
        <pc:docMk/>
      </pc:docMkLst>
      <pc:sldChg chg="del">
        <pc:chgData name="Neil Eliot (Staff)" userId="d88f6983-9de6-44c4-82dd-14862e1c78b0" providerId="ADAL" clId="{9965A970-B8D2-45F3-AB2A-5E4D8C48EB1B}" dt="2024-12-04T09:17:46.807" v="7" actId="2696"/>
        <pc:sldMkLst>
          <pc:docMk/>
          <pc:sldMk cId="0" sldId="256"/>
        </pc:sldMkLst>
      </pc:sldChg>
      <pc:sldChg chg="delSp del mod modClrScheme chgLayout">
        <pc:chgData name="Neil Eliot (Staff)" userId="d88f6983-9de6-44c4-82dd-14862e1c78b0" providerId="ADAL" clId="{9965A970-B8D2-45F3-AB2A-5E4D8C48EB1B}" dt="2024-12-04T09:22:54.194" v="126" actId="2696"/>
        <pc:sldMkLst>
          <pc:docMk/>
          <pc:sldMk cId="0" sldId="257"/>
        </pc:sldMkLst>
        <pc:spChg chg="del">
          <ac:chgData name="Neil Eliot (Staff)" userId="d88f6983-9de6-44c4-82dd-14862e1c78b0" providerId="ADAL" clId="{9965A970-B8D2-45F3-AB2A-5E4D8C48EB1B}" dt="2024-12-04T09:18:34.198" v="10" actId="478"/>
          <ac:spMkLst>
            <pc:docMk/>
            <pc:sldMk cId="0" sldId="257"/>
            <ac:spMk id="3" creationId="{00000000-0000-0000-0000-000000000000}"/>
          </ac:spMkLst>
        </pc:spChg>
        <pc:spChg chg="del">
          <ac:chgData name="Neil Eliot (Staff)" userId="d88f6983-9de6-44c4-82dd-14862e1c78b0" providerId="ADAL" clId="{9965A970-B8D2-45F3-AB2A-5E4D8C48EB1B}" dt="2024-12-04T09:18:38.057" v="11" actId="478"/>
          <ac:spMkLst>
            <pc:docMk/>
            <pc:sldMk cId="0" sldId="257"/>
            <ac:spMk id="4" creationId="{00000000-0000-0000-0000-000000000000}"/>
          </ac:spMkLst>
        </pc:spChg>
        <pc:spChg chg="del">
          <ac:chgData name="Neil Eliot (Staff)" userId="d88f6983-9de6-44c4-82dd-14862e1c78b0" providerId="ADAL" clId="{9965A970-B8D2-45F3-AB2A-5E4D8C48EB1B}" dt="2024-12-04T09:18:31.061" v="9" actId="478"/>
          <ac:spMkLst>
            <pc:docMk/>
            <pc:sldMk cId="0" sldId="257"/>
            <ac:spMk id="5" creationId="{00000000-0000-0000-0000-000000000000}"/>
          </ac:spMkLst>
        </pc:spChg>
        <pc:spChg chg="del">
          <ac:chgData name="Neil Eliot (Staff)" userId="d88f6983-9de6-44c4-82dd-14862e1c78b0" providerId="ADAL" clId="{9965A970-B8D2-45F3-AB2A-5E4D8C48EB1B}" dt="2024-12-04T09:19:06.685" v="14" actId="21"/>
          <ac:spMkLst>
            <pc:docMk/>
            <pc:sldMk cId="0" sldId="257"/>
            <ac:spMk id="6" creationId="{00000000-0000-0000-0000-000000000000}"/>
          </ac:spMkLst>
        </pc:spChg>
        <pc:spChg chg="del">
          <ac:chgData name="Neil Eliot (Staff)" userId="d88f6983-9de6-44c4-82dd-14862e1c78b0" providerId="ADAL" clId="{9965A970-B8D2-45F3-AB2A-5E4D8C48EB1B}" dt="2024-12-04T09:19:06.685" v="14" actId="21"/>
          <ac:spMkLst>
            <pc:docMk/>
            <pc:sldMk cId="0" sldId="257"/>
            <ac:spMk id="7" creationId="{00000000-0000-0000-0000-000000000000}"/>
          </ac:spMkLst>
        </pc:spChg>
        <pc:picChg chg="del">
          <ac:chgData name="Neil Eliot (Staff)" userId="d88f6983-9de6-44c4-82dd-14862e1c78b0" providerId="ADAL" clId="{9965A970-B8D2-45F3-AB2A-5E4D8C48EB1B}" dt="2024-12-04T09:19:06.685" v="14" actId="21"/>
          <ac:picMkLst>
            <pc:docMk/>
            <pc:sldMk cId="0" sldId="257"/>
            <ac:picMk id="8" creationId="{00000000-0000-0000-0000-000000000000}"/>
          </ac:picMkLst>
        </pc:picChg>
      </pc:sldChg>
      <pc:sldChg chg="del">
        <pc:chgData name="Neil Eliot (Staff)" userId="d88f6983-9de6-44c4-82dd-14862e1c78b0" providerId="ADAL" clId="{9965A970-B8D2-45F3-AB2A-5E4D8C48EB1B}" dt="2024-12-04T09:25:58.830" v="144" actId="2696"/>
        <pc:sldMkLst>
          <pc:docMk/>
          <pc:sldMk cId="0" sldId="258"/>
        </pc:sldMkLst>
      </pc:sldChg>
      <pc:sldChg chg="delSp modSp del mod">
        <pc:chgData name="Neil Eliot (Staff)" userId="d88f6983-9de6-44c4-82dd-14862e1c78b0" providerId="ADAL" clId="{9965A970-B8D2-45F3-AB2A-5E4D8C48EB1B}" dt="2024-12-04T09:29:57.927" v="193" actId="2696"/>
        <pc:sldMkLst>
          <pc:docMk/>
          <pc:sldMk cId="0" sldId="259"/>
        </pc:sldMkLst>
        <pc:spChg chg="del">
          <ac:chgData name="Neil Eliot (Staff)" userId="d88f6983-9de6-44c4-82dd-14862e1c78b0" providerId="ADAL" clId="{9965A970-B8D2-45F3-AB2A-5E4D8C48EB1B}" dt="2024-12-04T09:26:02.754" v="145" actId="478"/>
          <ac:spMkLst>
            <pc:docMk/>
            <pc:sldMk cId="0" sldId="259"/>
            <ac:spMk id="2" creationId="{00000000-0000-0000-0000-000000000000}"/>
          </ac:spMkLst>
        </pc:spChg>
        <pc:spChg chg="mod">
          <ac:chgData name="Neil Eliot (Staff)" userId="d88f6983-9de6-44c4-82dd-14862e1c78b0" providerId="ADAL" clId="{9965A970-B8D2-45F3-AB2A-5E4D8C48EB1B}" dt="2024-12-04T09:26:34.384" v="149" actId="1076"/>
          <ac:spMkLst>
            <pc:docMk/>
            <pc:sldMk cId="0" sldId="259"/>
            <ac:spMk id="4" creationId="{00000000-0000-0000-0000-000000000000}"/>
          </ac:spMkLst>
        </pc:spChg>
        <pc:spChg chg="mod">
          <ac:chgData name="Neil Eliot (Staff)" userId="d88f6983-9de6-44c4-82dd-14862e1c78b0" providerId="ADAL" clId="{9965A970-B8D2-45F3-AB2A-5E4D8C48EB1B}" dt="2024-12-04T09:26:20.425" v="146" actId="1076"/>
          <ac:spMkLst>
            <pc:docMk/>
            <pc:sldMk cId="0" sldId="259"/>
            <ac:spMk id="6" creationId="{00000000-0000-0000-0000-000000000000}"/>
          </ac:spMkLst>
        </pc:spChg>
        <pc:picChg chg="del mod">
          <ac:chgData name="Neil Eliot (Staff)" userId="d88f6983-9de6-44c4-82dd-14862e1c78b0" providerId="ADAL" clId="{9965A970-B8D2-45F3-AB2A-5E4D8C48EB1B}" dt="2024-12-04T09:26:57.428" v="152" actId="21"/>
          <ac:picMkLst>
            <pc:docMk/>
            <pc:sldMk cId="0" sldId="259"/>
            <ac:picMk id="5" creationId="{00000000-0000-0000-0000-000000000000}"/>
          </ac:picMkLst>
        </pc:picChg>
      </pc:sldChg>
      <pc:sldChg chg="del">
        <pc:chgData name="Neil Eliot (Staff)" userId="d88f6983-9de6-44c4-82dd-14862e1c78b0" providerId="ADAL" clId="{9965A970-B8D2-45F3-AB2A-5E4D8C48EB1B}" dt="2024-12-04T09:44:27.682" v="576" actId="2696"/>
        <pc:sldMkLst>
          <pc:docMk/>
          <pc:sldMk cId="0" sldId="260"/>
        </pc:sldMkLst>
      </pc:sldChg>
      <pc:sldChg chg="del">
        <pc:chgData name="Neil Eliot (Staff)" userId="d88f6983-9de6-44c4-82dd-14862e1c78b0" providerId="ADAL" clId="{9965A970-B8D2-45F3-AB2A-5E4D8C48EB1B}" dt="2024-12-04T14:22:10.245" v="796" actId="2696"/>
        <pc:sldMkLst>
          <pc:docMk/>
          <pc:sldMk cId="0" sldId="261"/>
        </pc:sldMkLst>
      </pc:sldChg>
      <pc:sldChg chg="del ord">
        <pc:chgData name="Neil Eliot (Staff)" userId="d88f6983-9de6-44c4-82dd-14862e1c78b0" providerId="ADAL" clId="{9965A970-B8D2-45F3-AB2A-5E4D8C48EB1B}" dt="2024-12-04T14:35:10.756" v="1065" actId="2696"/>
        <pc:sldMkLst>
          <pc:docMk/>
          <pc:sldMk cId="0" sldId="262"/>
        </pc:sldMkLst>
      </pc:sldChg>
      <pc:sldChg chg="addSp modSp del mod">
        <pc:chgData name="Neil Eliot (Staff)" userId="d88f6983-9de6-44c4-82dd-14862e1c78b0" providerId="ADAL" clId="{9965A970-B8D2-45F3-AB2A-5E4D8C48EB1B}" dt="2024-12-04T14:56:38.970" v="1066" actId="2696"/>
        <pc:sldMkLst>
          <pc:docMk/>
          <pc:sldMk cId="0" sldId="263"/>
        </pc:sldMkLst>
        <pc:picChg chg="add mod">
          <ac:chgData name="Neil Eliot (Staff)" userId="d88f6983-9de6-44c4-82dd-14862e1c78b0" providerId="ADAL" clId="{9965A970-B8D2-45F3-AB2A-5E4D8C48EB1B}" dt="2024-12-04T14:33:55.040" v="1044" actId="1076"/>
          <ac:picMkLst>
            <pc:docMk/>
            <pc:sldMk cId="0" sldId="263"/>
            <ac:picMk id="6" creationId="{6581DC73-F2D7-D902-D7EE-1A85DEA7FF3D}"/>
          </ac:picMkLst>
        </pc:picChg>
      </pc:sldChg>
      <pc:sldChg chg="del">
        <pc:chgData name="Neil Eliot (Staff)" userId="d88f6983-9de6-44c4-82dd-14862e1c78b0" providerId="ADAL" clId="{9965A970-B8D2-45F3-AB2A-5E4D8C48EB1B}" dt="2024-12-04T14:56:41.882" v="1067" actId="2696"/>
        <pc:sldMkLst>
          <pc:docMk/>
          <pc:sldMk cId="0" sldId="264"/>
        </pc:sldMkLst>
      </pc:sldChg>
      <pc:sldChg chg="del">
        <pc:chgData name="Neil Eliot (Staff)" userId="d88f6983-9de6-44c4-82dd-14862e1c78b0" providerId="ADAL" clId="{9965A970-B8D2-45F3-AB2A-5E4D8C48EB1B}" dt="2024-12-04T15:03:16.374" v="1505" actId="2696"/>
        <pc:sldMkLst>
          <pc:docMk/>
          <pc:sldMk cId="0" sldId="265"/>
        </pc:sldMkLst>
      </pc:sldChg>
      <pc:sldChg chg="del">
        <pc:chgData name="Neil Eliot (Staff)" userId="d88f6983-9de6-44c4-82dd-14862e1c78b0" providerId="ADAL" clId="{9965A970-B8D2-45F3-AB2A-5E4D8C48EB1B}" dt="2024-12-04T15:27:22.569" v="2226" actId="2696"/>
        <pc:sldMkLst>
          <pc:docMk/>
          <pc:sldMk cId="0" sldId="266"/>
        </pc:sldMkLst>
      </pc:sldChg>
      <pc:sldChg chg="del">
        <pc:chgData name="Neil Eliot (Staff)" userId="d88f6983-9de6-44c4-82dd-14862e1c78b0" providerId="ADAL" clId="{9965A970-B8D2-45F3-AB2A-5E4D8C48EB1B}" dt="2024-12-04T15:27:25.189" v="2227" actId="2696"/>
        <pc:sldMkLst>
          <pc:docMk/>
          <pc:sldMk cId="0" sldId="267"/>
        </pc:sldMkLst>
      </pc:sldChg>
      <pc:sldChg chg="del">
        <pc:chgData name="Neil Eliot (Staff)" userId="d88f6983-9de6-44c4-82dd-14862e1c78b0" providerId="ADAL" clId="{9965A970-B8D2-45F3-AB2A-5E4D8C48EB1B}" dt="2024-12-04T15:27:27.889" v="2228" actId="2696"/>
        <pc:sldMkLst>
          <pc:docMk/>
          <pc:sldMk cId="0" sldId="268"/>
        </pc:sldMkLst>
      </pc:sldChg>
      <pc:sldChg chg="modSp del mod">
        <pc:chgData name="Neil Eliot (Staff)" userId="d88f6983-9de6-44c4-82dd-14862e1c78b0" providerId="ADAL" clId="{9965A970-B8D2-45F3-AB2A-5E4D8C48EB1B}" dt="2024-12-04T15:41:20.430" v="3234" actId="2696"/>
        <pc:sldMkLst>
          <pc:docMk/>
          <pc:sldMk cId="0" sldId="269"/>
        </pc:sldMkLst>
        <pc:picChg chg="mod">
          <ac:chgData name="Neil Eliot (Staff)" userId="d88f6983-9de6-44c4-82dd-14862e1c78b0" providerId="ADAL" clId="{9965A970-B8D2-45F3-AB2A-5E4D8C48EB1B}" dt="2024-12-04T15:28:36.366" v="2239" actId="1076"/>
          <ac:picMkLst>
            <pc:docMk/>
            <pc:sldMk cId="0" sldId="269"/>
            <ac:picMk id="6" creationId="{00000000-0000-0000-0000-000000000000}"/>
          </ac:picMkLst>
        </pc:picChg>
      </pc:sldChg>
      <pc:sldChg chg="del">
        <pc:chgData name="Neil Eliot (Staff)" userId="d88f6983-9de6-44c4-82dd-14862e1c78b0" providerId="ADAL" clId="{9965A970-B8D2-45F3-AB2A-5E4D8C48EB1B}" dt="2024-12-04T15:41:23.090" v="3235" actId="2696"/>
        <pc:sldMkLst>
          <pc:docMk/>
          <pc:sldMk cId="0" sldId="270"/>
        </pc:sldMkLst>
      </pc:sldChg>
      <pc:sldChg chg="del">
        <pc:chgData name="Neil Eliot (Staff)" userId="d88f6983-9de6-44c4-82dd-14862e1c78b0" providerId="ADAL" clId="{9965A970-B8D2-45F3-AB2A-5E4D8C48EB1B}" dt="2024-12-04T15:47:15.810" v="3532" actId="2696"/>
        <pc:sldMkLst>
          <pc:docMk/>
          <pc:sldMk cId="0" sldId="271"/>
        </pc:sldMkLst>
      </pc:sldChg>
      <pc:sldChg chg="del">
        <pc:chgData name="Neil Eliot (Staff)" userId="d88f6983-9de6-44c4-82dd-14862e1c78b0" providerId="ADAL" clId="{9965A970-B8D2-45F3-AB2A-5E4D8C48EB1B}" dt="2024-12-04T17:51:51.781" v="4970" actId="2696"/>
        <pc:sldMkLst>
          <pc:docMk/>
          <pc:sldMk cId="0" sldId="272"/>
        </pc:sldMkLst>
      </pc:sldChg>
      <pc:sldChg chg="del">
        <pc:chgData name="Neil Eliot (Staff)" userId="d88f6983-9de6-44c4-82dd-14862e1c78b0" providerId="ADAL" clId="{9965A970-B8D2-45F3-AB2A-5E4D8C48EB1B}" dt="2024-12-04T17:51:54.426" v="4971" actId="2696"/>
        <pc:sldMkLst>
          <pc:docMk/>
          <pc:sldMk cId="0" sldId="273"/>
        </pc:sldMkLst>
      </pc:sldChg>
      <pc:sldChg chg="del">
        <pc:chgData name="Neil Eliot (Staff)" userId="d88f6983-9de6-44c4-82dd-14862e1c78b0" providerId="ADAL" clId="{9965A970-B8D2-45F3-AB2A-5E4D8C48EB1B}" dt="2024-12-04T17:51:56.759" v="4972" actId="2696"/>
        <pc:sldMkLst>
          <pc:docMk/>
          <pc:sldMk cId="0" sldId="274"/>
        </pc:sldMkLst>
      </pc:sldChg>
      <pc:sldChg chg="del">
        <pc:chgData name="Neil Eliot (Staff)" userId="d88f6983-9de6-44c4-82dd-14862e1c78b0" providerId="ADAL" clId="{9965A970-B8D2-45F3-AB2A-5E4D8C48EB1B}" dt="2024-12-04T17:51:59.632" v="4973" actId="2696"/>
        <pc:sldMkLst>
          <pc:docMk/>
          <pc:sldMk cId="0" sldId="275"/>
        </pc:sldMkLst>
      </pc:sldChg>
      <pc:sldChg chg="del">
        <pc:chgData name="Neil Eliot (Staff)" userId="d88f6983-9de6-44c4-82dd-14862e1c78b0" providerId="ADAL" clId="{9965A970-B8D2-45F3-AB2A-5E4D8C48EB1B}" dt="2024-12-04T17:52:02.788" v="4974" actId="2696"/>
        <pc:sldMkLst>
          <pc:docMk/>
          <pc:sldMk cId="0" sldId="276"/>
        </pc:sldMkLst>
      </pc:sldChg>
      <pc:sldChg chg="del">
        <pc:chgData name="Neil Eliot (Staff)" userId="d88f6983-9de6-44c4-82dd-14862e1c78b0" providerId="ADAL" clId="{9965A970-B8D2-45F3-AB2A-5E4D8C48EB1B}" dt="2024-12-04T18:16:57.317" v="5185" actId="2696"/>
        <pc:sldMkLst>
          <pc:docMk/>
          <pc:sldMk cId="0" sldId="277"/>
        </pc:sldMkLst>
      </pc:sldChg>
      <pc:sldChg chg="del">
        <pc:chgData name="Neil Eliot (Staff)" userId="d88f6983-9de6-44c4-82dd-14862e1c78b0" providerId="ADAL" clId="{9965A970-B8D2-45F3-AB2A-5E4D8C48EB1B}" dt="2024-12-04T18:16:57.317" v="5185" actId="2696"/>
        <pc:sldMkLst>
          <pc:docMk/>
          <pc:sldMk cId="0" sldId="278"/>
        </pc:sldMkLst>
      </pc:sldChg>
      <pc:sldChg chg="del">
        <pc:chgData name="Neil Eliot (Staff)" userId="d88f6983-9de6-44c4-82dd-14862e1c78b0" providerId="ADAL" clId="{9965A970-B8D2-45F3-AB2A-5E4D8C48EB1B}" dt="2024-12-04T18:16:57.317" v="5185" actId="2696"/>
        <pc:sldMkLst>
          <pc:docMk/>
          <pc:sldMk cId="0" sldId="279"/>
        </pc:sldMkLst>
      </pc:sldChg>
      <pc:sldChg chg="del">
        <pc:chgData name="Neil Eliot (Staff)" userId="d88f6983-9de6-44c4-82dd-14862e1c78b0" providerId="ADAL" clId="{9965A970-B8D2-45F3-AB2A-5E4D8C48EB1B}" dt="2024-12-04T18:16:57.317" v="5185" actId="2696"/>
        <pc:sldMkLst>
          <pc:docMk/>
          <pc:sldMk cId="0" sldId="280"/>
        </pc:sldMkLst>
      </pc:sldChg>
      <pc:sldChg chg="del">
        <pc:chgData name="Neil Eliot (Staff)" userId="d88f6983-9de6-44c4-82dd-14862e1c78b0" providerId="ADAL" clId="{9965A970-B8D2-45F3-AB2A-5E4D8C48EB1B}" dt="2024-12-04T18:16:57.317" v="5185" actId="2696"/>
        <pc:sldMkLst>
          <pc:docMk/>
          <pc:sldMk cId="0" sldId="281"/>
        </pc:sldMkLst>
      </pc:sldChg>
      <pc:sldChg chg="del">
        <pc:chgData name="Neil Eliot (Staff)" userId="d88f6983-9de6-44c4-82dd-14862e1c78b0" providerId="ADAL" clId="{9965A970-B8D2-45F3-AB2A-5E4D8C48EB1B}" dt="2024-12-04T18:16:57.317" v="5185" actId="2696"/>
        <pc:sldMkLst>
          <pc:docMk/>
          <pc:sldMk cId="0" sldId="282"/>
        </pc:sldMkLst>
      </pc:sldChg>
      <pc:sldChg chg="del">
        <pc:chgData name="Neil Eliot (Staff)" userId="d88f6983-9de6-44c4-82dd-14862e1c78b0" providerId="ADAL" clId="{9965A970-B8D2-45F3-AB2A-5E4D8C48EB1B}" dt="2024-12-04T18:16:57.317" v="5185" actId="2696"/>
        <pc:sldMkLst>
          <pc:docMk/>
          <pc:sldMk cId="0" sldId="283"/>
        </pc:sldMkLst>
      </pc:sldChg>
      <pc:sldChg chg="del">
        <pc:chgData name="Neil Eliot (Staff)" userId="d88f6983-9de6-44c4-82dd-14862e1c78b0" providerId="ADAL" clId="{9965A970-B8D2-45F3-AB2A-5E4D8C48EB1B}" dt="2024-12-04T18:16:57.317" v="5185" actId="2696"/>
        <pc:sldMkLst>
          <pc:docMk/>
          <pc:sldMk cId="0" sldId="284"/>
        </pc:sldMkLst>
      </pc:sldChg>
      <pc:sldChg chg="del mod modShow">
        <pc:chgData name="Neil Eliot (Staff)" userId="d88f6983-9de6-44c4-82dd-14862e1c78b0" providerId="ADAL" clId="{9965A970-B8D2-45F3-AB2A-5E4D8C48EB1B}" dt="2024-12-04T18:16:57.317" v="5185" actId="2696"/>
        <pc:sldMkLst>
          <pc:docMk/>
          <pc:sldMk cId="0" sldId="285"/>
        </pc:sldMkLst>
      </pc:sldChg>
      <pc:sldChg chg="del mod modShow">
        <pc:chgData name="Neil Eliot (Staff)" userId="d88f6983-9de6-44c4-82dd-14862e1c78b0" providerId="ADAL" clId="{9965A970-B8D2-45F3-AB2A-5E4D8C48EB1B}" dt="2024-12-04T18:16:57.317" v="5185" actId="2696"/>
        <pc:sldMkLst>
          <pc:docMk/>
          <pc:sldMk cId="0" sldId="286"/>
        </pc:sldMkLst>
      </pc:sldChg>
      <pc:sldChg chg="del mod modShow">
        <pc:chgData name="Neil Eliot (Staff)" userId="d88f6983-9de6-44c4-82dd-14862e1c78b0" providerId="ADAL" clId="{9965A970-B8D2-45F3-AB2A-5E4D8C48EB1B}" dt="2024-12-04T18:16:57.317" v="5185" actId="2696"/>
        <pc:sldMkLst>
          <pc:docMk/>
          <pc:sldMk cId="0" sldId="287"/>
        </pc:sldMkLst>
      </pc:sldChg>
      <pc:sldChg chg="del mod modShow">
        <pc:chgData name="Neil Eliot (Staff)" userId="d88f6983-9de6-44c4-82dd-14862e1c78b0" providerId="ADAL" clId="{9965A970-B8D2-45F3-AB2A-5E4D8C48EB1B}" dt="2024-12-04T18:16:57.317" v="5185" actId="2696"/>
        <pc:sldMkLst>
          <pc:docMk/>
          <pc:sldMk cId="0" sldId="288"/>
        </pc:sldMkLst>
      </pc:sldChg>
      <pc:sldChg chg="del mod modShow">
        <pc:chgData name="Neil Eliot (Staff)" userId="d88f6983-9de6-44c4-82dd-14862e1c78b0" providerId="ADAL" clId="{9965A970-B8D2-45F3-AB2A-5E4D8C48EB1B}" dt="2024-12-04T18:16:57.317" v="5185" actId="2696"/>
        <pc:sldMkLst>
          <pc:docMk/>
          <pc:sldMk cId="0" sldId="289"/>
        </pc:sldMkLst>
      </pc:sldChg>
      <pc:sldChg chg="modSp mod">
        <pc:chgData name="Neil Eliot (Staff)" userId="d88f6983-9de6-44c4-82dd-14862e1c78b0" providerId="ADAL" clId="{9965A970-B8D2-45F3-AB2A-5E4D8C48EB1B}" dt="2024-12-04T14:16:55.069" v="730" actId="1076"/>
        <pc:sldMkLst>
          <pc:docMk/>
          <pc:sldMk cId="2177232734" sldId="290"/>
        </pc:sldMkLst>
        <pc:spChg chg="mod">
          <ac:chgData name="Neil Eliot (Staff)" userId="d88f6983-9de6-44c4-82dd-14862e1c78b0" providerId="ADAL" clId="{9965A970-B8D2-45F3-AB2A-5E4D8C48EB1B}" dt="2024-12-04T14:16:55.069" v="730" actId="1076"/>
          <ac:spMkLst>
            <pc:docMk/>
            <pc:sldMk cId="2177232734" sldId="290"/>
            <ac:spMk id="4" creationId="{5E3BC11E-5F24-540B-88FF-7C0FE27E680A}"/>
          </ac:spMkLst>
        </pc:spChg>
        <pc:spChg chg="mod">
          <ac:chgData name="Neil Eliot (Staff)" userId="d88f6983-9de6-44c4-82dd-14862e1c78b0" providerId="ADAL" clId="{9965A970-B8D2-45F3-AB2A-5E4D8C48EB1B}" dt="2024-12-04T14:12:00.998" v="685" actId="2711"/>
          <ac:spMkLst>
            <pc:docMk/>
            <pc:sldMk cId="2177232734" sldId="290"/>
            <ac:spMk id="5" creationId="{8FD51D0B-FCD2-50D4-F462-0B2EEF89C9AD}"/>
          </ac:spMkLst>
        </pc:spChg>
        <pc:spChg chg="mod">
          <ac:chgData name="Neil Eliot (Staff)" userId="d88f6983-9de6-44c4-82dd-14862e1c78b0" providerId="ADAL" clId="{9965A970-B8D2-45F3-AB2A-5E4D8C48EB1B}" dt="2024-12-04T14:12:17.968" v="687" actId="2711"/>
          <ac:spMkLst>
            <pc:docMk/>
            <pc:sldMk cId="2177232734" sldId="290"/>
            <ac:spMk id="16" creationId="{A7D80E9D-A952-98A6-3CB4-A87F6C74816B}"/>
          </ac:spMkLst>
        </pc:spChg>
        <pc:spChg chg="mod">
          <ac:chgData name="Neil Eliot (Staff)" userId="d88f6983-9de6-44c4-82dd-14862e1c78b0" providerId="ADAL" clId="{9965A970-B8D2-45F3-AB2A-5E4D8C48EB1B}" dt="2024-12-04T14:12:12.104" v="686" actId="2711"/>
          <ac:spMkLst>
            <pc:docMk/>
            <pc:sldMk cId="2177232734" sldId="290"/>
            <ac:spMk id="17" creationId="{49D40D74-22F3-4FFF-D56D-663A58D826C8}"/>
          </ac:spMkLst>
        </pc:spChg>
      </pc:sldChg>
      <pc:sldChg chg="addSp modSp mod">
        <pc:chgData name="Neil Eliot (Staff)" userId="d88f6983-9de6-44c4-82dd-14862e1c78b0" providerId="ADAL" clId="{9965A970-B8D2-45F3-AB2A-5E4D8C48EB1B}" dt="2024-12-06T15:43:48.673" v="5283" actId="403"/>
        <pc:sldMkLst>
          <pc:docMk/>
          <pc:sldMk cId="3447752316" sldId="291"/>
        </pc:sldMkLst>
        <pc:spChg chg="add mod">
          <ac:chgData name="Neil Eliot (Staff)" userId="d88f6983-9de6-44c4-82dd-14862e1c78b0" providerId="ADAL" clId="{9965A970-B8D2-45F3-AB2A-5E4D8C48EB1B}" dt="2024-12-06T15:43:48.673" v="5283" actId="403"/>
          <ac:spMkLst>
            <pc:docMk/>
            <pc:sldMk cId="3447752316" sldId="291"/>
            <ac:spMk id="2" creationId="{28F200E0-28C6-322F-1FB8-D25953A9F403}"/>
          </ac:spMkLst>
        </pc:spChg>
        <pc:spChg chg="mod">
          <ac:chgData name="Neil Eliot (Staff)" userId="d88f6983-9de6-44c4-82dd-14862e1c78b0" providerId="ADAL" clId="{9965A970-B8D2-45F3-AB2A-5E4D8C48EB1B}" dt="2024-12-04T14:16:44.986" v="727" actId="1076"/>
          <ac:spMkLst>
            <pc:docMk/>
            <pc:sldMk cId="3447752316" sldId="291"/>
            <ac:spMk id="4" creationId="{DEE7D718-AE10-9CB7-493C-77E3750F0A00}"/>
          </ac:spMkLst>
        </pc:spChg>
        <pc:spChg chg="mod">
          <ac:chgData name="Neil Eliot (Staff)" userId="d88f6983-9de6-44c4-82dd-14862e1c78b0" providerId="ADAL" clId="{9965A970-B8D2-45F3-AB2A-5E4D8C48EB1B}" dt="2024-12-04T14:19:16.635" v="758" actId="403"/>
          <ac:spMkLst>
            <pc:docMk/>
            <pc:sldMk cId="3447752316" sldId="291"/>
            <ac:spMk id="8" creationId="{9DB44364-4C8D-7C93-C028-00820AA10CD5}"/>
          </ac:spMkLst>
        </pc:spChg>
        <pc:spChg chg="mod">
          <ac:chgData name="Neil Eliot (Staff)" userId="d88f6983-9de6-44c4-82dd-14862e1c78b0" providerId="ADAL" clId="{9965A970-B8D2-45F3-AB2A-5E4D8C48EB1B}" dt="2024-12-06T15:42:40.297" v="5257" actId="1035"/>
          <ac:spMkLst>
            <pc:docMk/>
            <pc:sldMk cId="3447752316" sldId="291"/>
            <ac:spMk id="10" creationId="{67DF5CC3-18FD-D201-8150-CA7104745A79}"/>
          </ac:spMkLst>
        </pc:spChg>
        <pc:picChg chg="mod">
          <ac:chgData name="Neil Eliot (Staff)" userId="d88f6983-9de6-44c4-82dd-14862e1c78b0" providerId="ADAL" clId="{9965A970-B8D2-45F3-AB2A-5E4D8C48EB1B}" dt="2024-12-06T15:42:32.524" v="5253" actId="1036"/>
          <ac:picMkLst>
            <pc:docMk/>
            <pc:sldMk cId="3447752316" sldId="291"/>
            <ac:picMk id="6" creationId="{215F417F-684C-13A8-BE5D-DC4412525A0F}"/>
          </ac:picMkLst>
        </pc:picChg>
        <pc:picChg chg="mod">
          <ac:chgData name="Neil Eliot (Staff)" userId="d88f6983-9de6-44c4-82dd-14862e1c78b0" providerId="ADAL" clId="{9965A970-B8D2-45F3-AB2A-5E4D8C48EB1B}" dt="2024-12-06T15:42:32.524" v="5253" actId="1036"/>
          <ac:picMkLst>
            <pc:docMk/>
            <pc:sldMk cId="3447752316" sldId="291"/>
            <ac:picMk id="2052" creationId="{6D26A317-B0D9-36BB-01F6-C4C3328AB1E5}"/>
          </ac:picMkLst>
        </pc:picChg>
        <pc:picChg chg="mod">
          <ac:chgData name="Neil Eliot (Staff)" userId="d88f6983-9de6-44c4-82dd-14862e1c78b0" providerId="ADAL" clId="{9965A970-B8D2-45F3-AB2A-5E4D8C48EB1B}" dt="2024-12-06T15:42:32.524" v="5253" actId="1036"/>
          <ac:picMkLst>
            <pc:docMk/>
            <pc:sldMk cId="3447752316" sldId="291"/>
            <ac:picMk id="2054" creationId="{22FBA750-5DD7-06F2-31EA-2B45AFF4E114}"/>
          </ac:picMkLst>
        </pc:picChg>
        <pc:picChg chg="mod">
          <ac:chgData name="Neil Eliot (Staff)" userId="d88f6983-9de6-44c4-82dd-14862e1c78b0" providerId="ADAL" clId="{9965A970-B8D2-45F3-AB2A-5E4D8C48EB1B}" dt="2024-12-06T15:42:40.297" v="5257" actId="1035"/>
          <ac:picMkLst>
            <pc:docMk/>
            <pc:sldMk cId="3447752316" sldId="291"/>
            <ac:picMk id="2056" creationId="{6472BDF3-8A94-AA50-9CED-E6BC59B84020}"/>
          </ac:picMkLst>
        </pc:picChg>
      </pc:sldChg>
      <pc:sldChg chg="delSp del">
        <pc:chgData name="Neil Eliot (Staff)" userId="d88f6983-9de6-44c4-82dd-14862e1c78b0" providerId="ADAL" clId="{9965A970-B8D2-45F3-AB2A-5E4D8C48EB1B}" dt="2024-12-04T09:17:54.873" v="8" actId="2696"/>
        <pc:sldMkLst>
          <pc:docMk/>
          <pc:sldMk cId="1496707484" sldId="292"/>
        </pc:sldMkLst>
        <pc:picChg chg="del">
          <ac:chgData name="Neil Eliot (Staff)" userId="d88f6983-9de6-44c4-82dd-14862e1c78b0" providerId="ADAL" clId="{9965A970-B8D2-45F3-AB2A-5E4D8C48EB1B}" dt="2024-12-04T09:16:19.245" v="0" actId="21"/>
          <ac:picMkLst>
            <pc:docMk/>
            <pc:sldMk cId="1496707484" sldId="292"/>
            <ac:picMk id="8194" creationId="{28CAFE54-D84B-36D6-0BE8-502D22024BE7}"/>
          </ac:picMkLst>
        </pc:picChg>
      </pc:sldChg>
      <pc:sldChg chg="addSp delSp modSp new mod">
        <pc:chgData name="Neil Eliot (Staff)" userId="d88f6983-9de6-44c4-82dd-14862e1c78b0" providerId="ADAL" clId="{9965A970-B8D2-45F3-AB2A-5E4D8C48EB1B}" dt="2024-12-04T14:17:03.898" v="731" actId="1076"/>
        <pc:sldMkLst>
          <pc:docMk/>
          <pc:sldMk cId="1563944241" sldId="292"/>
        </pc:sldMkLst>
        <pc:spChg chg="add mod">
          <ac:chgData name="Neil Eliot (Staff)" userId="d88f6983-9de6-44c4-82dd-14862e1c78b0" providerId="ADAL" clId="{9965A970-B8D2-45F3-AB2A-5E4D8C48EB1B}" dt="2024-12-04T14:15:13.871" v="707" actId="2711"/>
          <ac:spMkLst>
            <pc:docMk/>
            <pc:sldMk cId="1563944241" sldId="292"/>
            <ac:spMk id="2" creationId="{499A101A-4730-7F5B-9B95-21C142A75EB7}"/>
          </ac:spMkLst>
        </pc:spChg>
        <pc:spChg chg="add mod">
          <ac:chgData name="Neil Eliot (Staff)" userId="d88f6983-9de6-44c4-82dd-14862e1c78b0" providerId="ADAL" clId="{9965A970-B8D2-45F3-AB2A-5E4D8C48EB1B}" dt="2024-12-04T14:17:03.898" v="731" actId="1076"/>
          <ac:spMkLst>
            <pc:docMk/>
            <pc:sldMk cId="1563944241" sldId="292"/>
            <ac:spMk id="3" creationId="{205375F9-31EA-FF3A-B9E2-F003E0CE5C28}"/>
          </ac:spMkLst>
        </pc:spChg>
        <pc:spChg chg="add mod">
          <ac:chgData name="Neil Eliot (Staff)" userId="d88f6983-9de6-44c4-82dd-14862e1c78b0" providerId="ADAL" clId="{9965A970-B8D2-45F3-AB2A-5E4D8C48EB1B}" dt="2024-12-04T14:15:27.564" v="709" actId="2711"/>
          <ac:spMkLst>
            <pc:docMk/>
            <pc:sldMk cId="1563944241" sldId="292"/>
            <ac:spMk id="4" creationId="{06D88EEB-10F4-D192-04BB-D8828A54632E}"/>
          </ac:spMkLst>
        </pc:spChg>
        <pc:spChg chg="add del mod">
          <ac:chgData name="Neil Eliot (Staff)" userId="d88f6983-9de6-44c4-82dd-14862e1c78b0" providerId="ADAL" clId="{9965A970-B8D2-45F3-AB2A-5E4D8C48EB1B}" dt="2024-12-04T09:19:59.662" v="25"/>
          <ac:spMkLst>
            <pc:docMk/>
            <pc:sldMk cId="1563944241" sldId="292"/>
            <ac:spMk id="6" creationId="{00000000-0000-0000-0000-000000000000}"/>
          </ac:spMkLst>
        </pc:spChg>
        <pc:spChg chg="add mod">
          <ac:chgData name="Neil Eliot (Staff)" userId="d88f6983-9de6-44c4-82dd-14862e1c78b0" providerId="ADAL" clId="{9965A970-B8D2-45F3-AB2A-5E4D8C48EB1B}" dt="2024-12-04T14:15:21.808" v="708" actId="2711"/>
          <ac:spMkLst>
            <pc:docMk/>
            <pc:sldMk cId="1563944241" sldId="292"/>
            <ac:spMk id="7" creationId="{00000000-0000-0000-0000-000000000000}"/>
          </ac:spMkLst>
        </pc:spChg>
        <pc:picChg chg="add mod modCrop">
          <ac:chgData name="Neil Eliot (Staff)" userId="d88f6983-9de6-44c4-82dd-14862e1c78b0" providerId="ADAL" clId="{9965A970-B8D2-45F3-AB2A-5E4D8C48EB1B}" dt="2024-12-04T09:37:54.492" v="347" actId="1076"/>
          <ac:picMkLst>
            <pc:docMk/>
            <pc:sldMk cId="1563944241" sldId="292"/>
            <ac:picMk id="8" creationId="{00000000-0000-0000-0000-000000000000}"/>
          </ac:picMkLst>
        </pc:picChg>
      </pc:sldChg>
      <pc:sldChg chg="addSp modSp new mod">
        <pc:chgData name="Neil Eliot (Staff)" userId="d88f6983-9de6-44c4-82dd-14862e1c78b0" providerId="ADAL" clId="{9965A970-B8D2-45F3-AB2A-5E4D8C48EB1B}" dt="2024-12-04T14:16:25.366" v="721" actId="1076"/>
        <pc:sldMkLst>
          <pc:docMk/>
          <pc:sldMk cId="2576628178" sldId="293"/>
        </pc:sldMkLst>
        <pc:spChg chg="add mod">
          <ac:chgData name="Neil Eliot (Staff)" userId="d88f6983-9de6-44c4-82dd-14862e1c78b0" providerId="ADAL" clId="{9965A970-B8D2-45F3-AB2A-5E4D8C48EB1B}" dt="2024-12-04T14:15:39.449" v="710" actId="2711"/>
          <ac:spMkLst>
            <pc:docMk/>
            <pc:sldMk cId="2576628178" sldId="293"/>
            <ac:spMk id="2" creationId="{6F69E78A-1FA0-235C-5C2F-ABB21018128C}"/>
          </ac:spMkLst>
        </pc:spChg>
        <pc:spChg chg="add mod">
          <ac:chgData name="Neil Eliot (Staff)" userId="d88f6983-9de6-44c4-82dd-14862e1c78b0" providerId="ADAL" clId="{9965A970-B8D2-45F3-AB2A-5E4D8C48EB1B}" dt="2024-12-04T14:16:01.445" v="716" actId="2711"/>
          <ac:spMkLst>
            <pc:docMk/>
            <pc:sldMk cId="2576628178" sldId="293"/>
            <ac:spMk id="3" creationId="{0836AA1C-57EE-872B-76D2-488660C62B77}"/>
          </ac:spMkLst>
        </pc:spChg>
        <pc:spChg chg="add mod">
          <ac:chgData name="Neil Eliot (Staff)" userId="d88f6983-9de6-44c4-82dd-14862e1c78b0" providerId="ADAL" clId="{9965A970-B8D2-45F3-AB2A-5E4D8C48EB1B}" dt="2024-12-04T14:16:25.366" v="721" actId="1076"/>
          <ac:spMkLst>
            <pc:docMk/>
            <pc:sldMk cId="2576628178" sldId="293"/>
            <ac:spMk id="4" creationId="{F9E82AB6-85FC-1B67-2F4C-B588EE9B3D0E}"/>
          </ac:spMkLst>
        </pc:spChg>
        <pc:spChg chg="add mod">
          <ac:chgData name="Neil Eliot (Staff)" userId="d88f6983-9de6-44c4-82dd-14862e1c78b0" providerId="ADAL" clId="{9965A970-B8D2-45F3-AB2A-5E4D8C48EB1B}" dt="2024-12-04T14:16:08.925" v="717" actId="2711"/>
          <ac:spMkLst>
            <pc:docMk/>
            <pc:sldMk cId="2576628178" sldId="293"/>
            <ac:spMk id="6" creationId="{0489B4DF-F8D5-5F4A-82B9-F20CF86BE766}"/>
          </ac:spMkLst>
        </pc:spChg>
        <pc:picChg chg="add mod">
          <ac:chgData name="Neil Eliot (Staff)" userId="d88f6983-9de6-44c4-82dd-14862e1c78b0" providerId="ADAL" clId="{9965A970-B8D2-45F3-AB2A-5E4D8C48EB1B}" dt="2024-12-04T10:04:55.816" v="674" actId="1076"/>
          <ac:picMkLst>
            <pc:docMk/>
            <pc:sldMk cId="2576628178" sldId="293"/>
            <ac:picMk id="5" creationId="{B9055A94-15BF-D603-59E9-C444B1B6571A}"/>
          </ac:picMkLst>
        </pc:picChg>
      </pc:sldChg>
      <pc:sldChg chg="addSp delSp modSp new mod">
        <pc:chgData name="Neil Eliot (Staff)" userId="d88f6983-9de6-44c4-82dd-14862e1c78b0" providerId="ADAL" clId="{9965A970-B8D2-45F3-AB2A-5E4D8C48EB1B}" dt="2024-12-04T14:20:07.505" v="771" actId="404"/>
        <pc:sldMkLst>
          <pc:docMk/>
          <pc:sldMk cId="3700352142" sldId="294"/>
        </pc:sldMkLst>
        <pc:spChg chg="add mod">
          <ac:chgData name="Neil Eliot (Staff)" userId="d88f6983-9de6-44c4-82dd-14862e1c78b0" providerId="ADAL" clId="{9965A970-B8D2-45F3-AB2A-5E4D8C48EB1B}" dt="2024-12-04T14:17:39.762" v="739" actId="20577"/>
          <ac:spMkLst>
            <pc:docMk/>
            <pc:sldMk cId="3700352142" sldId="294"/>
            <ac:spMk id="2" creationId="{94D58002-9385-E162-FA73-A30CA6878BF9}"/>
          </ac:spMkLst>
        </pc:spChg>
        <pc:spChg chg="add mod">
          <ac:chgData name="Neil Eliot (Staff)" userId="d88f6983-9de6-44c4-82dd-14862e1c78b0" providerId="ADAL" clId="{9965A970-B8D2-45F3-AB2A-5E4D8C48EB1B}" dt="2024-12-04T14:20:07.505" v="771" actId="404"/>
          <ac:spMkLst>
            <pc:docMk/>
            <pc:sldMk cId="3700352142" sldId="294"/>
            <ac:spMk id="3" creationId="{D4E5B1A3-3657-901E-877B-4313110F997A}"/>
          </ac:spMkLst>
        </pc:spChg>
        <pc:spChg chg="add mod">
          <ac:chgData name="Neil Eliot (Staff)" userId="d88f6983-9de6-44c4-82dd-14862e1c78b0" providerId="ADAL" clId="{9965A970-B8D2-45F3-AB2A-5E4D8C48EB1B}" dt="2024-12-04T14:17:18.912" v="736" actId="403"/>
          <ac:spMkLst>
            <pc:docMk/>
            <pc:sldMk cId="3700352142" sldId="294"/>
            <ac:spMk id="4" creationId="{BA83A5DE-C0F1-2B44-CECC-4608E66AB24B}"/>
          </ac:spMkLst>
        </pc:spChg>
        <pc:spChg chg="add mod">
          <ac:chgData name="Neil Eliot (Staff)" userId="d88f6983-9de6-44c4-82dd-14862e1c78b0" providerId="ADAL" clId="{9965A970-B8D2-45F3-AB2A-5E4D8C48EB1B}" dt="2024-12-04T14:18:51.469" v="757" actId="2711"/>
          <ac:spMkLst>
            <pc:docMk/>
            <pc:sldMk cId="3700352142" sldId="294"/>
            <ac:spMk id="6" creationId="{0A175B5C-9E31-4FF2-F040-2F56482711F0}"/>
          </ac:spMkLst>
        </pc:spChg>
        <pc:spChg chg="add del mod">
          <ac:chgData name="Neil Eliot (Staff)" userId="d88f6983-9de6-44c4-82dd-14862e1c78b0" providerId="ADAL" clId="{9965A970-B8D2-45F3-AB2A-5E4D8C48EB1B}" dt="2024-12-04T09:40:39.150" v="390"/>
          <ac:spMkLst>
            <pc:docMk/>
            <pc:sldMk cId="3700352142" sldId="294"/>
            <ac:spMk id="7" creationId="{1976B1E9-B4C4-A989-970D-CAD8C4001280}"/>
          </ac:spMkLst>
        </pc:spChg>
        <pc:picChg chg="add mod">
          <ac:chgData name="Neil Eliot (Staff)" userId="d88f6983-9de6-44c4-82dd-14862e1c78b0" providerId="ADAL" clId="{9965A970-B8D2-45F3-AB2A-5E4D8C48EB1B}" dt="2024-12-04T14:17:45.828" v="740" actId="14100"/>
          <ac:picMkLst>
            <pc:docMk/>
            <pc:sldMk cId="3700352142" sldId="294"/>
            <ac:picMk id="5" creationId="{00000000-0000-0000-0000-000000000000}"/>
          </ac:picMkLst>
        </pc:picChg>
      </pc:sldChg>
      <pc:sldChg chg="addSp delSp modSp new mod">
        <pc:chgData name="Neil Eliot (Staff)" userId="d88f6983-9de6-44c4-82dd-14862e1c78b0" providerId="ADAL" clId="{9965A970-B8D2-45F3-AB2A-5E4D8C48EB1B}" dt="2024-12-04T14:26:29.924" v="924" actId="1076"/>
        <pc:sldMkLst>
          <pc:docMk/>
          <pc:sldMk cId="3571110180" sldId="295"/>
        </pc:sldMkLst>
        <pc:spChg chg="add mod">
          <ac:chgData name="Neil Eliot (Staff)" userId="d88f6983-9de6-44c4-82dd-14862e1c78b0" providerId="ADAL" clId="{9965A970-B8D2-45F3-AB2A-5E4D8C48EB1B}" dt="2024-12-04T14:18:22.119" v="747" actId="2711"/>
          <ac:spMkLst>
            <pc:docMk/>
            <pc:sldMk cId="3571110180" sldId="295"/>
            <ac:spMk id="2" creationId="{64A650E3-D325-8455-1816-C9235DBFDF4D}"/>
          </ac:spMkLst>
        </pc:spChg>
        <pc:spChg chg="add mod">
          <ac:chgData name="Neil Eliot (Staff)" userId="d88f6983-9de6-44c4-82dd-14862e1c78b0" providerId="ADAL" clId="{9965A970-B8D2-45F3-AB2A-5E4D8C48EB1B}" dt="2024-12-04T14:20:17.050" v="772" actId="403"/>
          <ac:spMkLst>
            <pc:docMk/>
            <pc:sldMk cId="3571110180" sldId="295"/>
            <ac:spMk id="3" creationId="{60F8FDE8-C184-FB5C-AB6E-5C36CB8CF4C4}"/>
          </ac:spMkLst>
        </pc:spChg>
        <pc:spChg chg="add mod">
          <ac:chgData name="Neil Eliot (Staff)" userId="d88f6983-9de6-44c4-82dd-14862e1c78b0" providerId="ADAL" clId="{9965A970-B8D2-45F3-AB2A-5E4D8C48EB1B}" dt="2024-12-04T14:18:07.757" v="745" actId="2711"/>
          <ac:spMkLst>
            <pc:docMk/>
            <pc:sldMk cId="3571110180" sldId="295"/>
            <ac:spMk id="4" creationId="{1D919701-80E2-98EC-F488-9DEB31A96705}"/>
          </ac:spMkLst>
        </pc:spChg>
        <pc:spChg chg="add del mod">
          <ac:chgData name="Neil Eliot (Staff)" userId="d88f6983-9de6-44c4-82dd-14862e1c78b0" providerId="ADAL" clId="{9965A970-B8D2-45F3-AB2A-5E4D8C48EB1B}" dt="2024-12-04T09:43:12.705" v="504" actId="478"/>
          <ac:spMkLst>
            <pc:docMk/>
            <pc:sldMk cId="3571110180" sldId="295"/>
            <ac:spMk id="6" creationId="{87161585-E899-2616-70F7-DB58321B37D8}"/>
          </ac:spMkLst>
        </pc:spChg>
        <pc:spChg chg="add mod">
          <ac:chgData name="Neil Eliot (Staff)" userId="d88f6983-9de6-44c4-82dd-14862e1c78b0" providerId="ADAL" clId="{9965A970-B8D2-45F3-AB2A-5E4D8C48EB1B}" dt="2024-12-04T14:26:29.924" v="924" actId="1076"/>
          <ac:spMkLst>
            <pc:docMk/>
            <pc:sldMk cId="3571110180" sldId="295"/>
            <ac:spMk id="6" creationId="{BFF10F74-3D31-0443-8D3B-DF47CC521FC2}"/>
          </ac:spMkLst>
        </pc:spChg>
        <pc:spChg chg="add mod">
          <ac:chgData name="Neil Eliot (Staff)" userId="d88f6983-9de6-44c4-82dd-14862e1c78b0" providerId="ADAL" clId="{9965A970-B8D2-45F3-AB2A-5E4D8C48EB1B}" dt="2024-12-04T14:18:39.055" v="756" actId="2711"/>
          <ac:spMkLst>
            <pc:docMk/>
            <pc:sldMk cId="3571110180" sldId="295"/>
            <ac:spMk id="7" creationId="{29D71C65-D8AF-490D-197A-B6947ACDD8D9}"/>
          </ac:spMkLst>
        </pc:spChg>
        <pc:picChg chg="add mod">
          <ac:chgData name="Neil Eliot (Staff)" userId="d88f6983-9de6-44c4-82dd-14862e1c78b0" providerId="ADAL" clId="{9965A970-B8D2-45F3-AB2A-5E4D8C48EB1B}" dt="2024-12-04T14:26:21.440" v="922" actId="1076"/>
          <ac:picMkLst>
            <pc:docMk/>
            <pc:sldMk cId="3571110180" sldId="295"/>
            <ac:picMk id="5" creationId="{BEC4F553-CBF4-5F77-AB99-D6F0E839D6D3}"/>
          </ac:picMkLst>
        </pc:picChg>
      </pc:sldChg>
      <pc:sldChg chg="addSp delSp modSp new mod">
        <pc:chgData name="Neil Eliot (Staff)" userId="d88f6983-9de6-44c4-82dd-14862e1c78b0" providerId="ADAL" clId="{9965A970-B8D2-45F3-AB2A-5E4D8C48EB1B}" dt="2024-12-07T06:27:25" v="5546" actId="14100"/>
        <pc:sldMkLst>
          <pc:docMk/>
          <pc:sldMk cId="146694826" sldId="296"/>
        </pc:sldMkLst>
        <pc:spChg chg="add del mod">
          <ac:chgData name="Neil Eliot (Staff)" userId="d88f6983-9de6-44c4-82dd-14862e1c78b0" providerId="ADAL" clId="{9965A970-B8D2-45F3-AB2A-5E4D8C48EB1B}" dt="2024-12-04T14:21:28.255" v="784" actId="478"/>
          <ac:spMkLst>
            <pc:docMk/>
            <pc:sldMk cId="146694826" sldId="296"/>
            <ac:spMk id="2" creationId="{B9CC73B8-6DF8-2FD6-C573-3E5898828119}"/>
          </ac:spMkLst>
        </pc:spChg>
        <pc:spChg chg="add mod">
          <ac:chgData name="Neil Eliot (Staff)" userId="d88f6983-9de6-44c4-82dd-14862e1c78b0" providerId="ADAL" clId="{9965A970-B8D2-45F3-AB2A-5E4D8C48EB1B}" dt="2024-12-04T14:20:43.259" v="774"/>
          <ac:spMkLst>
            <pc:docMk/>
            <pc:sldMk cId="146694826" sldId="296"/>
            <ac:spMk id="3" creationId="{F3B24178-4681-7560-3721-110F464C00AE}"/>
          </ac:spMkLst>
        </pc:spChg>
        <pc:spChg chg="add mod">
          <ac:chgData name="Neil Eliot (Staff)" userId="d88f6983-9de6-44c4-82dd-14862e1c78b0" providerId="ADAL" clId="{9965A970-B8D2-45F3-AB2A-5E4D8C48EB1B}" dt="2024-12-04T14:20:43.259" v="774"/>
          <ac:spMkLst>
            <pc:docMk/>
            <pc:sldMk cId="146694826" sldId="296"/>
            <ac:spMk id="4" creationId="{EF239762-65B6-DA2C-A40A-A796E16248DC}"/>
          </ac:spMkLst>
        </pc:spChg>
        <pc:spChg chg="add mod">
          <ac:chgData name="Neil Eliot (Staff)" userId="d88f6983-9de6-44c4-82dd-14862e1c78b0" providerId="ADAL" clId="{9965A970-B8D2-45F3-AB2A-5E4D8C48EB1B}" dt="2024-12-04T14:25:14.857" v="873" actId="1076"/>
          <ac:spMkLst>
            <pc:docMk/>
            <pc:sldMk cId="146694826" sldId="296"/>
            <ac:spMk id="6" creationId="{65731E38-662E-5B23-A791-9D8B2B518F05}"/>
          </ac:spMkLst>
        </pc:spChg>
        <pc:spChg chg="add mod">
          <ac:chgData name="Neil Eliot (Staff)" userId="d88f6983-9de6-44c4-82dd-14862e1c78b0" providerId="ADAL" clId="{9965A970-B8D2-45F3-AB2A-5E4D8C48EB1B}" dt="2024-12-04T14:26:52.436" v="926" actId="2711"/>
          <ac:spMkLst>
            <pc:docMk/>
            <pc:sldMk cId="146694826" sldId="296"/>
            <ac:spMk id="7" creationId="{BC25D84A-CDD5-14B4-E6A6-BBBE454123C3}"/>
          </ac:spMkLst>
        </pc:spChg>
        <pc:spChg chg="add mod">
          <ac:chgData name="Neil Eliot (Staff)" userId="d88f6983-9de6-44c4-82dd-14862e1c78b0" providerId="ADAL" clId="{9965A970-B8D2-45F3-AB2A-5E4D8C48EB1B}" dt="2024-12-07T06:27:25" v="5546" actId="14100"/>
          <ac:spMkLst>
            <pc:docMk/>
            <pc:sldMk cId="146694826" sldId="296"/>
            <ac:spMk id="8" creationId="{19681EDA-D77A-2499-C774-341451523FA1}"/>
          </ac:spMkLst>
        </pc:spChg>
        <pc:picChg chg="add mod">
          <ac:chgData name="Neil Eliot (Staff)" userId="d88f6983-9de6-44c4-82dd-14862e1c78b0" providerId="ADAL" clId="{9965A970-B8D2-45F3-AB2A-5E4D8C48EB1B}" dt="2024-12-04T14:27:02.452" v="928" actId="1035"/>
          <ac:picMkLst>
            <pc:docMk/>
            <pc:sldMk cId="146694826" sldId="296"/>
            <ac:picMk id="5" creationId="{4B03F039-91E4-FBB4-0E58-790B1DC4D27A}"/>
          </ac:picMkLst>
        </pc:picChg>
      </pc:sldChg>
      <pc:sldChg chg="addSp modSp new mod">
        <pc:chgData name="Neil Eliot (Staff)" userId="d88f6983-9de6-44c4-82dd-14862e1c78b0" providerId="ADAL" clId="{9965A970-B8D2-45F3-AB2A-5E4D8C48EB1B}" dt="2024-12-04T14:28:17.200" v="947" actId="123"/>
        <pc:sldMkLst>
          <pc:docMk/>
          <pc:sldMk cId="2691030215" sldId="297"/>
        </pc:sldMkLst>
        <pc:spChg chg="add mod">
          <ac:chgData name="Neil Eliot (Staff)" userId="d88f6983-9de6-44c4-82dd-14862e1c78b0" providerId="ADAL" clId="{9965A970-B8D2-45F3-AB2A-5E4D8C48EB1B}" dt="2024-12-04T14:28:17.200" v="947" actId="123"/>
          <ac:spMkLst>
            <pc:docMk/>
            <pc:sldMk cId="2691030215" sldId="297"/>
            <ac:spMk id="5" creationId="{DEF277D0-6380-A05D-4F9F-FEF3088A17FA}"/>
          </ac:spMkLst>
        </pc:spChg>
        <pc:spChg chg="add mod">
          <ac:chgData name="Neil Eliot (Staff)" userId="d88f6983-9de6-44c4-82dd-14862e1c78b0" providerId="ADAL" clId="{9965A970-B8D2-45F3-AB2A-5E4D8C48EB1B}" dt="2024-12-04T14:24:10.780" v="820"/>
          <ac:spMkLst>
            <pc:docMk/>
            <pc:sldMk cId="2691030215" sldId="297"/>
            <ac:spMk id="6" creationId="{DC9B8B44-4FF8-3F86-BF9D-987669FCB8A6}"/>
          </ac:spMkLst>
        </pc:spChg>
        <pc:spChg chg="add mod">
          <ac:chgData name="Neil Eliot (Staff)" userId="d88f6983-9de6-44c4-82dd-14862e1c78b0" providerId="ADAL" clId="{9965A970-B8D2-45F3-AB2A-5E4D8C48EB1B}" dt="2024-12-04T14:24:10.780" v="820"/>
          <ac:spMkLst>
            <pc:docMk/>
            <pc:sldMk cId="2691030215" sldId="297"/>
            <ac:spMk id="7" creationId="{AE4DB8D2-232B-CBCB-2ED3-00B024AFDB3A}"/>
          </ac:spMkLst>
        </pc:spChg>
        <pc:picChg chg="add mod">
          <ac:chgData name="Neil Eliot (Staff)" userId="d88f6983-9de6-44c4-82dd-14862e1c78b0" providerId="ADAL" clId="{9965A970-B8D2-45F3-AB2A-5E4D8C48EB1B}" dt="2024-12-04T14:24:00.842" v="819" actId="1076"/>
          <ac:picMkLst>
            <pc:docMk/>
            <pc:sldMk cId="2691030215" sldId="297"/>
            <ac:picMk id="2" creationId="{6D6B894A-3389-756C-BD6B-451715AE29DA}"/>
          </ac:picMkLst>
        </pc:picChg>
        <pc:picChg chg="add mod">
          <ac:chgData name="Neil Eliot (Staff)" userId="d88f6983-9de6-44c4-82dd-14862e1c78b0" providerId="ADAL" clId="{9965A970-B8D2-45F3-AB2A-5E4D8C48EB1B}" dt="2024-12-04T14:23:34.786" v="817" actId="1036"/>
          <ac:picMkLst>
            <pc:docMk/>
            <pc:sldMk cId="2691030215" sldId="297"/>
            <ac:picMk id="3" creationId="{8FC099DF-B230-8790-9CD5-C1D018D9C978}"/>
          </ac:picMkLst>
        </pc:picChg>
      </pc:sldChg>
      <pc:sldChg chg="new del">
        <pc:chgData name="Neil Eliot (Staff)" userId="d88f6983-9de6-44c4-82dd-14862e1c78b0" providerId="ADAL" clId="{9965A970-B8D2-45F3-AB2A-5E4D8C48EB1B}" dt="2024-12-04T14:29:02.784" v="952" actId="2696"/>
        <pc:sldMkLst>
          <pc:docMk/>
          <pc:sldMk cId="2922531398" sldId="298"/>
        </pc:sldMkLst>
      </pc:sldChg>
      <pc:sldChg chg="addSp modSp new mod">
        <pc:chgData name="Neil Eliot (Staff)" userId="d88f6983-9de6-44c4-82dd-14862e1c78b0" providerId="ADAL" clId="{9965A970-B8D2-45F3-AB2A-5E4D8C48EB1B}" dt="2024-12-04T14:35:00.932" v="1064" actId="14100"/>
        <pc:sldMkLst>
          <pc:docMk/>
          <pc:sldMk cId="226364488" sldId="299"/>
        </pc:sldMkLst>
        <pc:spChg chg="add mod">
          <ac:chgData name="Neil Eliot (Staff)" userId="d88f6983-9de6-44c4-82dd-14862e1c78b0" providerId="ADAL" clId="{9965A970-B8D2-45F3-AB2A-5E4D8C48EB1B}" dt="2024-12-04T14:32:32.931" v="1031" actId="20577"/>
          <ac:spMkLst>
            <pc:docMk/>
            <pc:sldMk cId="226364488" sldId="299"/>
            <ac:spMk id="2" creationId="{C55FA1D6-AD70-352A-32BD-7D728B340295}"/>
          </ac:spMkLst>
        </pc:spChg>
        <pc:spChg chg="add mod">
          <ac:chgData name="Neil Eliot (Staff)" userId="d88f6983-9de6-44c4-82dd-14862e1c78b0" providerId="ADAL" clId="{9965A970-B8D2-45F3-AB2A-5E4D8C48EB1B}" dt="2024-12-04T14:30:11.031" v="992" actId="20577"/>
          <ac:spMkLst>
            <pc:docMk/>
            <pc:sldMk cId="226364488" sldId="299"/>
            <ac:spMk id="3" creationId="{0A819CF5-4ACD-7B84-B382-B0C9B97820FA}"/>
          </ac:spMkLst>
        </pc:spChg>
        <pc:spChg chg="add mod">
          <ac:chgData name="Neil Eliot (Staff)" userId="d88f6983-9de6-44c4-82dd-14862e1c78b0" providerId="ADAL" clId="{9965A970-B8D2-45F3-AB2A-5E4D8C48EB1B}" dt="2024-12-04T14:29:16.600" v="953"/>
          <ac:spMkLst>
            <pc:docMk/>
            <pc:sldMk cId="226364488" sldId="299"/>
            <ac:spMk id="4" creationId="{56981F90-9686-7385-7645-CD05D77BDE0B}"/>
          </ac:spMkLst>
        </pc:spChg>
        <pc:spChg chg="add mod">
          <ac:chgData name="Neil Eliot (Staff)" userId="d88f6983-9de6-44c4-82dd-14862e1c78b0" providerId="ADAL" clId="{9965A970-B8D2-45F3-AB2A-5E4D8C48EB1B}" dt="2024-12-04T14:34:26.184" v="1049" actId="1076"/>
          <ac:spMkLst>
            <pc:docMk/>
            <pc:sldMk cId="226364488" sldId="299"/>
            <ac:spMk id="7" creationId="{C7C37C6F-A5A5-44F5-68F8-613D5C504284}"/>
          </ac:spMkLst>
        </pc:spChg>
        <pc:spChg chg="add mod">
          <ac:chgData name="Neil Eliot (Staff)" userId="d88f6983-9de6-44c4-82dd-14862e1c78b0" providerId="ADAL" clId="{9965A970-B8D2-45F3-AB2A-5E4D8C48EB1B}" dt="2024-12-04T14:34:54.944" v="1059" actId="1036"/>
          <ac:spMkLst>
            <pc:docMk/>
            <pc:sldMk cId="226364488" sldId="299"/>
            <ac:spMk id="8" creationId="{0DF8A03F-3B80-E40B-B7DD-11786CF20EF8}"/>
          </ac:spMkLst>
        </pc:spChg>
        <pc:picChg chg="add mod">
          <ac:chgData name="Neil Eliot (Staff)" userId="d88f6983-9de6-44c4-82dd-14862e1c78b0" providerId="ADAL" clId="{9965A970-B8D2-45F3-AB2A-5E4D8C48EB1B}" dt="2024-12-04T14:34:23.086" v="1048" actId="1076"/>
          <ac:picMkLst>
            <pc:docMk/>
            <pc:sldMk cId="226364488" sldId="299"/>
            <ac:picMk id="5" creationId="{0843862F-FC7E-FF7B-542F-D9DF028B2825}"/>
          </ac:picMkLst>
        </pc:picChg>
        <pc:picChg chg="add mod">
          <ac:chgData name="Neil Eliot (Staff)" userId="d88f6983-9de6-44c4-82dd-14862e1c78b0" providerId="ADAL" clId="{9965A970-B8D2-45F3-AB2A-5E4D8C48EB1B}" dt="2024-12-04T14:34:30.805" v="1050" actId="1076"/>
          <ac:picMkLst>
            <pc:docMk/>
            <pc:sldMk cId="226364488" sldId="299"/>
            <ac:picMk id="6" creationId="{3EE61438-A0C1-6707-8CC5-0490DAE0B2D4}"/>
          </ac:picMkLst>
        </pc:picChg>
        <pc:picChg chg="add mod">
          <ac:chgData name="Neil Eliot (Staff)" userId="d88f6983-9de6-44c4-82dd-14862e1c78b0" providerId="ADAL" clId="{9965A970-B8D2-45F3-AB2A-5E4D8C48EB1B}" dt="2024-12-04T14:35:00.932" v="1064" actId="14100"/>
          <ac:picMkLst>
            <pc:docMk/>
            <pc:sldMk cId="226364488" sldId="299"/>
            <ac:picMk id="9" creationId="{F5C80866-9DFE-5A6F-2E26-0BE45AE5F5CB}"/>
          </ac:picMkLst>
        </pc:picChg>
      </pc:sldChg>
      <pc:sldChg chg="addSp modSp new mod">
        <pc:chgData name="Neil Eliot (Staff)" userId="d88f6983-9de6-44c4-82dd-14862e1c78b0" providerId="ADAL" clId="{9965A970-B8D2-45F3-AB2A-5E4D8C48EB1B}" dt="2024-12-04T15:02:11.063" v="1482" actId="1076"/>
        <pc:sldMkLst>
          <pc:docMk/>
          <pc:sldMk cId="806801593" sldId="300"/>
        </pc:sldMkLst>
        <pc:spChg chg="add mod">
          <ac:chgData name="Neil Eliot (Staff)" userId="d88f6983-9de6-44c4-82dd-14862e1c78b0" providerId="ADAL" clId="{9965A970-B8D2-45F3-AB2A-5E4D8C48EB1B}" dt="2024-12-04T15:02:06.232" v="1481" actId="6549"/>
          <ac:spMkLst>
            <pc:docMk/>
            <pc:sldMk cId="806801593" sldId="300"/>
            <ac:spMk id="2" creationId="{DCC2B877-E5E6-8B73-3648-BF44FD3FCE36}"/>
          </ac:spMkLst>
        </pc:spChg>
        <pc:spChg chg="add mod">
          <ac:chgData name="Neil Eliot (Staff)" userId="d88f6983-9de6-44c4-82dd-14862e1c78b0" providerId="ADAL" clId="{9965A970-B8D2-45F3-AB2A-5E4D8C48EB1B}" dt="2024-12-04T14:57:08.619" v="1069"/>
          <ac:spMkLst>
            <pc:docMk/>
            <pc:sldMk cId="806801593" sldId="300"/>
            <ac:spMk id="3" creationId="{23011A02-0763-4460-0973-5BBC3C35096C}"/>
          </ac:spMkLst>
        </pc:spChg>
        <pc:spChg chg="add mod">
          <ac:chgData name="Neil Eliot (Staff)" userId="d88f6983-9de6-44c4-82dd-14862e1c78b0" providerId="ADAL" clId="{9965A970-B8D2-45F3-AB2A-5E4D8C48EB1B}" dt="2024-12-04T14:57:08.619" v="1069"/>
          <ac:spMkLst>
            <pc:docMk/>
            <pc:sldMk cId="806801593" sldId="300"/>
            <ac:spMk id="4" creationId="{69C04F8F-5366-8F32-01B2-A21A31D33E1E}"/>
          </ac:spMkLst>
        </pc:spChg>
        <pc:picChg chg="add mod">
          <ac:chgData name="Neil Eliot (Staff)" userId="d88f6983-9de6-44c4-82dd-14862e1c78b0" providerId="ADAL" clId="{9965A970-B8D2-45F3-AB2A-5E4D8C48EB1B}" dt="2024-12-04T15:02:11.063" v="1482" actId="1076"/>
          <ac:picMkLst>
            <pc:docMk/>
            <pc:sldMk cId="806801593" sldId="300"/>
            <ac:picMk id="5" creationId="{22CE59B4-8336-613E-EA4D-131B072D9D1E}"/>
          </ac:picMkLst>
        </pc:picChg>
      </pc:sldChg>
      <pc:sldChg chg="addSp modSp new mod">
        <pc:chgData name="Neil Eliot (Staff)" userId="d88f6983-9de6-44c4-82dd-14862e1c78b0" providerId="ADAL" clId="{9965A970-B8D2-45F3-AB2A-5E4D8C48EB1B}" dt="2024-12-04T15:30:14.886" v="2262" actId="123"/>
        <pc:sldMkLst>
          <pc:docMk/>
          <pc:sldMk cId="1894023779" sldId="301"/>
        </pc:sldMkLst>
        <pc:spChg chg="add mod">
          <ac:chgData name="Neil Eliot (Staff)" userId="d88f6983-9de6-44c4-82dd-14862e1c78b0" providerId="ADAL" clId="{9965A970-B8D2-45F3-AB2A-5E4D8C48EB1B}" dt="2024-12-04T15:30:14.886" v="2262" actId="123"/>
          <ac:spMkLst>
            <pc:docMk/>
            <pc:sldMk cId="1894023779" sldId="301"/>
            <ac:spMk id="3" creationId="{91393717-4AB5-AB4A-6820-7C3B0EEC76BB}"/>
          </ac:spMkLst>
        </pc:spChg>
        <pc:spChg chg="add mod">
          <ac:chgData name="Neil Eliot (Staff)" userId="d88f6983-9de6-44c4-82dd-14862e1c78b0" providerId="ADAL" clId="{9965A970-B8D2-45F3-AB2A-5E4D8C48EB1B}" dt="2024-12-04T15:00:39.010" v="1274"/>
          <ac:spMkLst>
            <pc:docMk/>
            <pc:sldMk cId="1894023779" sldId="301"/>
            <ac:spMk id="4" creationId="{CA0C98C3-2C41-CA44-FF86-29CF18F0A2AA}"/>
          </ac:spMkLst>
        </pc:spChg>
        <pc:spChg chg="add mod">
          <ac:chgData name="Neil Eliot (Staff)" userId="d88f6983-9de6-44c4-82dd-14862e1c78b0" providerId="ADAL" clId="{9965A970-B8D2-45F3-AB2A-5E4D8C48EB1B}" dt="2024-12-04T15:00:39.010" v="1274"/>
          <ac:spMkLst>
            <pc:docMk/>
            <pc:sldMk cId="1894023779" sldId="301"/>
            <ac:spMk id="5" creationId="{FF2DCF8B-2081-082E-0068-C69A6E7D8AB7}"/>
          </ac:spMkLst>
        </pc:spChg>
        <pc:picChg chg="add mod">
          <ac:chgData name="Neil Eliot (Staff)" userId="d88f6983-9de6-44c4-82dd-14862e1c78b0" providerId="ADAL" clId="{9965A970-B8D2-45F3-AB2A-5E4D8C48EB1B}" dt="2024-12-04T15:00:22.918" v="1273" actId="1076"/>
          <ac:picMkLst>
            <pc:docMk/>
            <pc:sldMk cId="1894023779" sldId="301"/>
            <ac:picMk id="2" creationId="{99169956-833D-C00D-767C-76E56BD212E6}"/>
          </ac:picMkLst>
        </pc:picChg>
      </pc:sldChg>
      <pc:sldChg chg="addSp modSp new mod">
        <pc:chgData name="Neil Eliot (Staff)" userId="d88f6983-9de6-44c4-82dd-14862e1c78b0" providerId="ADAL" clId="{9965A970-B8D2-45F3-AB2A-5E4D8C48EB1B}" dt="2024-12-04T15:30:11.551" v="2261" actId="123"/>
        <pc:sldMkLst>
          <pc:docMk/>
          <pc:sldMk cId="2470370203" sldId="302"/>
        </pc:sldMkLst>
        <pc:spChg chg="add mod">
          <ac:chgData name="Neil Eliot (Staff)" userId="d88f6983-9de6-44c4-82dd-14862e1c78b0" providerId="ADAL" clId="{9965A970-B8D2-45F3-AB2A-5E4D8C48EB1B}" dt="2024-12-04T15:30:11.551" v="2261" actId="123"/>
          <ac:spMkLst>
            <pc:docMk/>
            <pc:sldMk cId="2470370203" sldId="302"/>
            <ac:spMk id="2" creationId="{91BD65D0-228C-0B85-3E89-4C8FF70F247C}"/>
          </ac:spMkLst>
        </pc:spChg>
        <pc:spChg chg="add mod">
          <ac:chgData name="Neil Eliot (Staff)" userId="d88f6983-9de6-44c4-82dd-14862e1c78b0" providerId="ADAL" clId="{9965A970-B8D2-45F3-AB2A-5E4D8C48EB1B}" dt="2024-12-04T15:04:09.155" v="1541" actId="20577"/>
          <ac:spMkLst>
            <pc:docMk/>
            <pc:sldMk cId="2470370203" sldId="302"/>
            <ac:spMk id="3" creationId="{C5C16E90-462C-9880-F625-DC49DBCC7D9D}"/>
          </ac:spMkLst>
        </pc:spChg>
        <pc:spChg chg="add mod">
          <ac:chgData name="Neil Eliot (Staff)" userId="d88f6983-9de6-44c4-82dd-14862e1c78b0" providerId="ADAL" clId="{9965A970-B8D2-45F3-AB2A-5E4D8C48EB1B}" dt="2024-12-04T15:03:54.751" v="1507"/>
          <ac:spMkLst>
            <pc:docMk/>
            <pc:sldMk cId="2470370203" sldId="302"/>
            <ac:spMk id="4" creationId="{F62C97A6-C898-FAC7-C38F-2770981E84F8}"/>
          </ac:spMkLst>
        </pc:spChg>
        <pc:picChg chg="add mod modCrop">
          <ac:chgData name="Neil Eliot (Staff)" userId="d88f6983-9de6-44c4-82dd-14862e1c78b0" providerId="ADAL" clId="{9965A970-B8D2-45F3-AB2A-5E4D8C48EB1B}" dt="2024-12-04T15:07:14.549" v="1791" actId="1076"/>
          <ac:picMkLst>
            <pc:docMk/>
            <pc:sldMk cId="2470370203" sldId="302"/>
            <ac:picMk id="5" creationId="{664749E9-8800-142C-C0FF-52AA4ADE7F3D}"/>
          </ac:picMkLst>
        </pc:picChg>
      </pc:sldChg>
      <pc:sldChg chg="addSp delSp modSp new mod">
        <pc:chgData name="Neil Eliot (Staff)" userId="d88f6983-9de6-44c4-82dd-14862e1c78b0" providerId="ADAL" clId="{9965A970-B8D2-45F3-AB2A-5E4D8C48EB1B}" dt="2024-12-04T15:33:45.910" v="2479" actId="1036"/>
        <pc:sldMkLst>
          <pc:docMk/>
          <pc:sldMk cId="171599515" sldId="303"/>
        </pc:sldMkLst>
        <pc:spChg chg="add del mod">
          <ac:chgData name="Neil Eliot (Staff)" userId="d88f6983-9de6-44c4-82dd-14862e1c78b0" providerId="ADAL" clId="{9965A970-B8D2-45F3-AB2A-5E4D8C48EB1B}" dt="2024-12-04T15:23:32.822" v="1826" actId="478"/>
          <ac:spMkLst>
            <pc:docMk/>
            <pc:sldMk cId="171599515" sldId="303"/>
            <ac:spMk id="4" creationId="{93848B60-A656-CEE3-C037-351D1CF31F71}"/>
          </ac:spMkLst>
        </pc:spChg>
        <pc:spChg chg="add mod">
          <ac:chgData name="Neil Eliot (Staff)" userId="d88f6983-9de6-44c4-82dd-14862e1c78b0" providerId="ADAL" clId="{9965A970-B8D2-45F3-AB2A-5E4D8C48EB1B}" dt="2024-12-04T15:33:35.126" v="2475" actId="20577"/>
          <ac:spMkLst>
            <pc:docMk/>
            <pc:sldMk cId="171599515" sldId="303"/>
            <ac:spMk id="5" creationId="{D9D7A42A-1F55-A5DB-94B0-91B999CC1205}"/>
          </ac:spMkLst>
        </pc:spChg>
        <pc:spChg chg="add mod">
          <ac:chgData name="Neil Eliot (Staff)" userId="d88f6983-9de6-44c4-82dd-14862e1c78b0" providerId="ADAL" clId="{9965A970-B8D2-45F3-AB2A-5E4D8C48EB1B}" dt="2024-12-04T15:23:13.545" v="1822" actId="20577"/>
          <ac:spMkLst>
            <pc:docMk/>
            <pc:sldMk cId="171599515" sldId="303"/>
            <ac:spMk id="6" creationId="{AFEBEA6B-A0EF-E21C-481B-1286DA74AE12}"/>
          </ac:spMkLst>
        </pc:spChg>
        <pc:spChg chg="add mod">
          <ac:chgData name="Neil Eliot (Staff)" userId="d88f6983-9de6-44c4-82dd-14862e1c78b0" providerId="ADAL" clId="{9965A970-B8D2-45F3-AB2A-5E4D8C48EB1B}" dt="2024-12-04T15:22:47.176" v="1795"/>
          <ac:spMkLst>
            <pc:docMk/>
            <pc:sldMk cId="171599515" sldId="303"/>
            <ac:spMk id="7" creationId="{C836B047-AFE5-B0F5-8912-B250749367F0}"/>
          </ac:spMkLst>
        </pc:spChg>
        <pc:picChg chg="add mod">
          <ac:chgData name="Neil Eliot (Staff)" userId="d88f6983-9de6-44c4-82dd-14862e1c78b0" providerId="ADAL" clId="{9965A970-B8D2-45F3-AB2A-5E4D8C48EB1B}" dt="2024-12-04T15:33:43.035" v="2477" actId="1036"/>
          <ac:picMkLst>
            <pc:docMk/>
            <pc:sldMk cId="171599515" sldId="303"/>
            <ac:picMk id="2" creationId="{7BE95B48-0DEB-04FA-0A21-B334C0621C50}"/>
          </ac:picMkLst>
        </pc:picChg>
        <pc:picChg chg="add mod">
          <ac:chgData name="Neil Eliot (Staff)" userId="d88f6983-9de6-44c4-82dd-14862e1c78b0" providerId="ADAL" clId="{9965A970-B8D2-45F3-AB2A-5E4D8C48EB1B}" dt="2024-12-04T15:33:45.910" v="2479" actId="1036"/>
          <ac:picMkLst>
            <pc:docMk/>
            <pc:sldMk cId="171599515" sldId="303"/>
            <ac:picMk id="3" creationId="{5B9296C3-D003-4D86-2919-A7A0C2525BCA}"/>
          </ac:picMkLst>
        </pc:picChg>
      </pc:sldChg>
      <pc:sldChg chg="addSp modSp new mod">
        <pc:chgData name="Neil Eliot (Staff)" userId="d88f6983-9de6-44c4-82dd-14862e1c78b0" providerId="ADAL" clId="{9965A970-B8D2-45F3-AB2A-5E4D8C48EB1B}" dt="2024-12-04T15:33:16.891" v="2471" actId="20577"/>
        <pc:sldMkLst>
          <pc:docMk/>
          <pc:sldMk cId="2328751690" sldId="304"/>
        </pc:sldMkLst>
        <pc:spChg chg="add mod">
          <ac:chgData name="Neil Eliot (Staff)" userId="d88f6983-9de6-44c4-82dd-14862e1c78b0" providerId="ADAL" clId="{9965A970-B8D2-45F3-AB2A-5E4D8C48EB1B}" dt="2024-12-04T15:32:40.920" v="2466" actId="20577"/>
          <ac:spMkLst>
            <pc:docMk/>
            <pc:sldMk cId="2328751690" sldId="304"/>
            <ac:spMk id="2" creationId="{7D4817B6-82A2-5A6F-5605-CC02DCA9208D}"/>
          </ac:spMkLst>
        </pc:spChg>
        <pc:spChg chg="add mod">
          <ac:chgData name="Neil Eliot (Staff)" userId="d88f6983-9de6-44c4-82dd-14862e1c78b0" providerId="ADAL" clId="{9965A970-B8D2-45F3-AB2A-5E4D8C48EB1B}" dt="2024-12-04T15:33:16.891" v="2471" actId="20577"/>
          <ac:spMkLst>
            <pc:docMk/>
            <pc:sldMk cId="2328751690" sldId="304"/>
            <ac:spMk id="3" creationId="{D7742E5D-0939-BEEA-B824-723F71CBB6E5}"/>
          </ac:spMkLst>
        </pc:spChg>
        <pc:spChg chg="add mod">
          <ac:chgData name="Neil Eliot (Staff)" userId="d88f6983-9de6-44c4-82dd-14862e1c78b0" providerId="ADAL" clId="{9965A970-B8D2-45F3-AB2A-5E4D8C48EB1B}" dt="2024-12-04T15:27:52.862" v="2230"/>
          <ac:spMkLst>
            <pc:docMk/>
            <pc:sldMk cId="2328751690" sldId="304"/>
            <ac:spMk id="4" creationId="{FE43DF82-A0EA-59E4-1084-2819A5C2FFAA}"/>
          </ac:spMkLst>
        </pc:spChg>
        <pc:picChg chg="add mod modCrop">
          <ac:chgData name="Neil Eliot (Staff)" userId="d88f6983-9de6-44c4-82dd-14862e1c78b0" providerId="ADAL" clId="{9965A970-B8D2-45F3-AB2A-5E4D8C48EB1B}" dt="2024-12-04T15:29:42.552" v="2248" actId="732"/>
          <ac:picMkLst>
            <pc:docMk/>
            <pc:sldMk cId="2328751690" sldId="304"/>
            <ac:picMk id="5" creationId="{6A14A417-BA0F-B9E9-A00F-32F26197B4CC}"/>
          </ac:picMkLst>
        </pc:picChg>
      </pc:sldChg>
      <pc:sldChg chg="addSp modSp new mod">
        <pc:chgData name="Neil Eliot (Staff)" userId="d88f6983-9de6-44c4-82dd-14862e1c78b0" providerId="ADAL" clId="{9965A970-B8D2-45F3-AB2A-5E4D8C48EB1B}" dt="2024-12-04T15:38:20.455" v="2961" actId="1076"/>
        <pc:sldMkLst>
          <pc:docMk/>
          <pc:sldMk cId="1889485136" sldId="305"/>
        </pc:sldMkLst>
        <pc:spChg chg="add mod">
          <ac:chgData name="Neil Eliot (Staff)" userId="d88f6983-9de6-44c4-82dd-14862e1c78b0" providerId="ADAL" clId="{9965A970-B8D2-45F3-AB2A-5E4D8C48EB1B}" dt="2024-12-04T15:36:44.210" v="2799" actId="33524"/>
          <ac:spMkLst>
            <pc:docMk/>
            <pc:sldMk cId="1889485136" sldId="305"/>
            <ac:spMk id="2" creationId="{4B1F6DC9-38EE-4FD5-BDFF-7D13DBB384D1}"/>
          </ac:spMkLst>
        </pc:spChg>
        <pc:spChg chg="add mod">
          <ac:chgData name="Neil Eliot (Staff)" userId="d88f6983-9de6-44c4-82dd-14862e1c78b0" providerId="ADAL" clId="{9965A970-B8D2-45F3-AB2A-5E4D8C48EB1B}" dt="2024-12-04T15:34:21.206" v="2503" actId="20577"/>
          <ac:spMkLst>
            <pc:docMk/>
            <pc:sldMk cId="1889485136" sldId="305"/>
            <ac:spMk id="3" creationId="{9DA5026F-B3AD-5956-7811-F4361891FED2}"/>
          </ac:spMkLst>
        </pc:spChg>
        <pc:spChg chg="add mod">
          <ac:chgData name="Neil Eliot (Staff)" userId="d88f6983-9de6-44c4-82dd-14862e1c78b0" providerId="ADAL" clId="{9965A970-B8D2-45F3-AB2A-5E4D8C48EB1B}" dt="2024-12-04T15:34:11.894" v="2480"/>
          <ac:spMkLst>
            <pc:docMk/>
            <pc:sldMk cId="1889485136" sldId="305"/>
            <ac:spMk id="4" creationId="{75AACFB6-9D9F-27A9-4A28-5CA85A34B168}"/>
          </ac:spMkLst>
        </pc:spChg>
        <pc:spChg chg="add mod">
          <ac:chgData name="Neil Eliot (Staff)" userId="d88f6983-9de6-44c4-82dd-14862e1c78b0" providerId="ADAL" clId="{9965A970-B8D2-45F3-AB2A-5E4D8C48EB1B}" dt="2024-12-04T15:38:20.455" v="2961" actId="1076"/>
          <ac:spMkLst>
            <pc:docMk/>
            <pc:sldMk cId="1889485136" sldId="305"/>
            <ac:spMk id="9" creationId="{6004ABC2-CE75-4AEC-F469-264FDED627B4}"/>
          </ac:spMkLst>
        </pc:spChg>
        <pc:picChg chg="add mod">
          <ac:chgData name="Neil Eliot (Staff)" userId="d88f6983-9de6-44c4-82dd-14862e1c78b0" providerId="ADAL" clId="{9965A970-B8D2-45F3-AB2A-5E4D8C48EB1B}" dt="2024-12-04T15:36:48.223" v="2802" actId="1036"/>
          <ac:picMkLst>
            <pc:docMk/>
            <pc:sldMk cId="1889485136" sldId="305"/>
            <ac:picMk id="5" creationId="{81F4001F-7531-AA84-87CB-C049ED11B8CE}"/>
          </ac:picMkLst>
        </pc:picChg>
        <pc:picChg chg="add mod">
          <ac:chgData name="Neil Eliot (Staff)" userId="d88f6983-9de6-44c4-82dd-14862e1c78b0" providerId="ADAL" clId="{9965A970-B8D2-45F3-AB2A-5E4D8C48EB1B}" dt="2024-12-04T15:38:13.885" v="2959" actId="1076"/>
          <ac:picMkLst>
            <pc:docMk/>
            <pc:sldMk cId="1889485136" sldId="305"/>
            <ac:picMk id="6" creationId="{870095C5-EFD8-40E7-666C-C294D0343BAA}"/>
          </ac:picMkLst>
        </pc:picChg>
        <pc:picChg chg="add mod">
          <ac:chgData name="Neil Eliot (Staff)" userId="d88f6983-9de6-44c4-82dd-14862e1c78b0" providerId="ADAL" clId="{9965A970-B8D2-45F3-AB2A-5E4D8C48EB1B}" dt="2024-12-04T15:36:58.077" v="2809"/>
          <ac:picMkLst>
            <pc:docMk/>
            <pc:sldMk cId="1889485136" sldId="305"/>
            <ac:picMk id="7" creationId="{613B2901-F81A-2084-D750-DDABB8B4BB21}"/>
          </ac:picMkLst>
        </pc:picChg>
        <pc:picChg chg="add mod">
          <ac:chgData name="Neil Eliot (Staff)" userId="d88f6983-9de6-44c4-82dd-14862e1c78b0" providerId="ADAL" clId="{9965A970-B8D2-45F3-AB2A-5E4D8C48EB1B}" dt="2024-12-04T15:36:58.077" v="2809"/>
          <ac:picMkLst>
            <pc:docMk/>
            <pc:sldMk cId="1889485136" sldId="305"/>
            <ac:picMk id="8" creationId="{9CDEE6C4-1B30-2BC7-17C2-429FABCE015E}"/>
          </ac:picMkLst>
        </pc:picChg>
      </pc:sldChg>
      <pc:sldChg chg="addSp modSp new mod">
        <pc:chgData name="Neil Eliot (Staff)" userId="d88f6983-9de6-44c4-82dd-14862e1c78b0" providerId="ADAL" clId="{9965A970-B8D2-45F3-AB2A-5E4D8C48EB1B}" dt="2024-12-04T15:41:00.824" v="3233" actId="1076"/>
        <pc:sldMkLst>
          <pc:docMk/>
          <pc:sldMk cId="1715671232" sldId="306"/>
        </pc:sldMkLst>
        <pc:spChg chg="add mod">
          <ac:chgData name="Neil Eliot (Staff)" userId="d88f6983-9de6-44c4-82dd-14862e1c78b0" providerId="ADAL" clId="{9965A970-B8D2-45F3-AB2A-5E4D8C48EB1B}" dt="2024-12-04T15:40:29.235" v="3229" actId="33524"/>
          <ac:spMkLst>
            <pc:docMk/>
            <pc:sldMk cId="1715671232" sldId="306"/>
            <ac:spMk id="2" creationId="{96654954-CCD6-ADB5-6A1B-6B305DF124D9}"/>
          </ac:spMkLst>
        </pc:spChg>
        <pc:spChg chg="add mod">
          <ac:chgData name="Neil Eliot (Staff)" userId="d88f6983-9de6-44c4-82dd-14862e1c78b0" providerId="ADAL" clId="{9965A970-B8D2-45F3-AB2A-5E4D8C48EB1B}" dt="2024-12-04T15:39:02.465" v="2979" actId="20577"/>
          <ac:spMkLst>
            <pc:docMk/>
            <pc:sldMk cId="1715671232" sldId="306"/>
            <ac:spMk id="3" creationId="{C058854B-E168-A3B2-60BC-D9574A78CE64}"/>
          </ac:spMkLst>
        </pc:spChg>
        <pc:spChg chg="add mod">
          <ac:chgData name="Neil Eliot (Staff)" userId="d88f6983-9de6-44c4-82dd-14862e1c78b0" providerId="ADAL" clId="{9965A970-B8D2-45F3-AB2A-5E4D8C48EB1B}" dt="2024-12-04T15:38:54.891" v="2963"/>
          <ac:spMkLst>
            <pc:docMk/>
            <pc:sldMk cId="1715671232" sldId="306"/>
            <ac:spMk id="4" creationId="{737C5DB5-D06D-0910-D92A-5FF2E032CB6C}"/>
          </ac:spMkLst>
        </pc:spChg>
        <pc:picChg chg="add mod">
          <ac:chgData name="Neil Eliot (Staff)" userId="d88f6983-9de6-44c4-82dd-14862e1c78b0" providerId="ADAL" clId="{9965A970-B8D2-45F3-AB2A-5E4D8C48EB1B}" dt="2024-12-04T15:41:00.824" v="3233" actId="1076"/>
          <ac:picMkLst>
            <pc:docMk/>
            <pc:sldMk cId="1715671232" sldId="306"/>
            <ac:picMk id="5" creationId="{9315244D-FF0B-4DD7-C5B5-157C9590D86B}"/>
          </ac:picMkLst>
        </pc:picChg>
      </pc:sldChg>
      <pc:sldChg chg="addSp delSp modSp new mod">
        <pc:chgData name="Neil Eliot (Staff)" userId="d88f6983-9de6-44c4-82dd-14862e1c78b0" providerId="ADAL" clId="{9965A970-B8D2-45F3-AB2A-5E4D8C48EB1B}" dt="2024-12-04T15:47:03.717" v="3531" actId="14100"/>
        <pc:sldMkLst>
          <pc:docMk/>
          <pc:sldMk cId="1252757916" sldId="307"/>
        </pc:sldMkLst>
        <pc:spChg chg="add mod">
          <ac:chgData name="Neil Eliot (Staff)" userId="d88f6983-9de6-44c4-82dd-14862e1c78b0" providerId="ADAL" clId="{9965A970-B8D2-45F3-AB2A-5E4D8C48EB1B}" dt="2024-12-04T15:46:10.908" v="3468" actId="20577"/>
          <ac:spMkLst>
            <pc:docMk/>
            <pc:sldMk cId="1252757916" sldId="307"/>
            <ac:spMk id="2" creationId="{84D3533E-08C6-5F73-4849-4F365801CDF8}"/>
          </ac:spMkLst>
        </pc:spChg>
        <pc:spChg chg="add mod">
          <ac:chgData name="Neil Eliot (Staff)" userId="d88f6983-9de6-44c4-82dd-14862e1c78b0" providerId="ADAL" clId="{9965A970-B8D2-45F3-AB2A-5E4D8C48EB1B}" dt="2024-12-04T15:41:53.200" v="3255" actId="20577"/>
          <ac:spMkLst>
            <pc:docMk/>
            <pc:sldMk cId="1252757916" sldId="307"/>
            <ac:spMk id="3" creationId="{6FA93073-DD82-AE3C-6A3E-8236E110F3DD}"/>
          </ac:spMkLst>
        </pc:spChg>
        <pc:spChg chg="add mod">
          <ac:chgData name="Neil Eliot (Staff)" userId="d88f6983-9de6-44c4-82dd-14862e1c78b0" providerId="ADAL" clId="{9965A970-B8D2-45F3-AB2A-5E4D8C48EB1B}" dt="2024-12-04T15:41:44.550" v="3237"/>
          <ac:spMkLst>
            <pc:docMk/>
            <pc:sldMk cId="1252757916" sldId="307"/>
            <ac:spMk id="4" creationId="{18E8D2F4-2B12-FAB5-C49F-526CEC23F4B8}"/>
          </ac:spMkLst>
        </pc:spChg>
        <pc:spChg chg="add mod">
          <ac:chgData name="Neil Eliot (Staff)" userId="d88f6983-9de6-44c4-82dd-14862e1c78b0" providerId="ADAL" clId="{9965A970-B8D2-45F3-AB2A-5E4D8C48EB1B}" dt="2024-12-04T15:47:03.717" v="3531" actId="14100"/>
          <ac:spMkLst>
            <pc:docMk/>
            <pc:sldMk cId="1252757916" sldId="307"/>
            <ac:spMk id="5" creationId="{271E324A-776F-6454-2F7F-53590DEC1FCD}"/>
          </ac:spMkLst>
        </pc:spChg>
        <pc:spChg chg="add del mod">
          <ac:chgData name="Neil Eliot (Staff)" userId="d88f6983-9de6-44c4-82dd-14862e1c78b0" providerId="ADAL" clId="{9965A970-B8D2-45F3-AB2A-5E4D8C48EB1B}" dt="2024-12-04T15:46:36.709" v="3472" actId="478"/>
          <ac:spMkLst>
            <pc:docMk/>
            <pc:sldMk cId="1252757916" sldId="307"/>
            <ac:spMk id="6" creationId="{7345DC79-F5D9-3D77-E326-653ED19CFD0D}"/>
          </ac:spMkLst>
        </pc:spChg>
      </pc:sldChg>
      <pc:sldChg chg="add del">
        <pc:chgData name="Neil Eliot (Staff)" userId="d88f6983-9de6-44c4-82dd-14862e1c78b0" providerId="ADAL" clId="{9965A970-B8D2-45F3-AB2A-5E4D8C48EB1B}" dt="2024-12-04T15:40:42.856" v="3231"/>
        <pc:sldMkLst>
          <pc:docMk/>
          <pc:sldMk cId="4062892831" sldId="307"/>
        </pc:sldMkLst>
      </pc:sldChg>
      <pc:sldChg chg="addSp delSp modSp new del mod">
        <pc:chgData name="Neil Eliot (Staff)" userId="d88f6983-9de6-44c4-82dd-14862e1c78b0" providerId="ADAL" clId="{9965A970-B8D2-45F3-AB2A-5E4D8C48EB1B}" dt="2024-12-04T17:22:22.284" v="3806" actId="2696"/>
        <pc:sldMkLst>
          <pc:docMk/>
          <pc:sldMk cId="2057262319" sldId="308"/>
        </pc:sldMkLst>
        <pc:spChg chg="add mod">
          <ac:chgData name="Neil Eliot (Staff)" userId="d88f6983-9de6-44c4-82dd-14862e1c78b0" providerId="ADAL" clId="{9965A970-B8D2-45F3-AB2A-5E4D8C48EB1B}" dt="2024-12-04T15:48:29.384" v="3579" actId="20577"/>
          <ac:spMkLst>
            <pc:docMk/>
            <pc:sldMk cId="2057262319" sldId="308"/>
            <ac:spMk id="2" creationId="{131C19C3-731C-B42D-C1D7-81DEC4D46A3B}"/>
          </ac:spMkLst>
        </pc:spChg>
        <pc:spChg chg="add mod">
          <ac:chgData name="Neil Eliot (Staff)" userId="d88f6983-9de6-44c4-82dd-14862e1c78b0" providerId="ADAL" clId="{9965A970-B8D2-45F3-AB2A-5E4D8C48EB1B}" dt="2024-12-04T16:49:58.483" v="3628" actId="20577"/>
          <ac:spMkLst>
            <pc:docMk/>
            <pc:sldMk cId="2057262319" sldId="308"/>
            <ac:spMk id="3" creationId="{FCC82598-A9A7-6FE7-447D-4C06C2F8A85F}"/>
          </ac:spMkLst>
        </pc:spChg>
        <pc:spChg chg="add mod">
          <ac:chgData name="Neil Eliot (Staff)" userId="d88f6983-9de6-44c4-82dd-14862e1c78b0" providerId="ADAL" clId="{9965A970-B8D2-45F3-AB2A-5E4D8C48EB1B}" dt="2024-12-04T16:48:33.175" v="3610" actId="20577"/>
          <ac:spMkLst>
            <pc:docMk/>
            <pc:sldMk cId="2057262319" sldId="308"/>
            <ac:spMk id="4" creationId="{A4C8110E-A582-35DC-9222-DDCC9BBF69C1}"/>
          </ac:spMkLst>
        </pc:spChg>
        <pc:spChg chg="add del">
          <ac:chgData name="Neil Eliot (Staff)" userId="d88f6983-9de6-44c4-82dd-14862e1c78b0" providerId="ADAL" clId="{9965A970-B8D2-45F3-AB2A-5E4D8C48EB1B}" dt="2024-12-04T15:49:07.415" v="3581" actId="478"/>
          <ac:spMkLst>
            <pc:docMk/>
            <pc:sldMk cId="2057262319" sldId="308"/>
            <ac:spMk id="6" creationId="{26605B5E-9E02-A68C-A89C-CF20E6C4BD49}"/>
          </ac:spMkLst>
        </pc:spChg>
        <pc:picChg chg="add mod">
          <ac:chgData name="Neil Eliot (Staff)" userId="d88f6983-9de6-44c4-82dd-14862e1c78b0" providerId="ADAL" clId="{9965A970-B8D2-45F3-AB2A-5E4D8C48EB1B}" dt="2024-12-04T15:49:29.227" v="3585" actId="1076"/>
          <ac:picMkLst>
            <pc:docMk/>
            <pc:sldMk cId="2057262319" sldId="308"/>
            <ac:picMk id="7" creationId="{522B5D0D-2350-E554-F6C4-0767DBA51F42}"/>
          </ac:picMkLst>
        </pc:picChg>
      </pc:sldChg>
      <pc:sldChg chg="add del">
        <pc:chgData name="Neil Eliot (Staff)" userId="d88f6983-9de6-44c4-82dd-14862e1c78b0" providerId="ADAL" clId="{9965A970-B8D2-45F3-AB2A-5E4D8C48EB1B}" dt="2024-12-04T15:49:17.036" v="3583"/>
        <pc:sldMkLst>
          <pc:docMk/>
          <pc:sldMk cId="1150769545" sldId="309"/>
        </pc:sldMkLst>
      </pc:sldChg>
      <pc:sldChg chg="addSp delSp modSp new mod">
        <pc:chgData name="Neil Eliot (Staff)" userId="d88f6983-9de6-44c4-82dd-14862e1c78b0" providerId="ADAL" clId="{9965A970-B8D2-45F3-AB2A-5E4D8C48EB1B}" dt="2024-12-04T17:30:08.069" v="4069" actId="14100"/>
        <pc:sldMkLst>
          <pc:docMk/>
          <pc:sldMk cId="4144156704" sldId="309"/>
        </pc:sldMkLst>
        <pc:spChg chg="add mod">
          <ac:chgData name="Neil Eliot (Staff)" userId="d88f6983-9de6-44c4-82dd-14862e1c78b0" providerId="ADAL" clId="{9965A970-B8D2-45F3-AB2A-5E4D8C48EB1B}" dt="2024-12-04T17:22:32.323" v="3808" actId="6549"/>
          <ac:spMkLst>
            <pc:docMk/>
            <pc:sldMk cId="4144156704" sldId="309"/>
            <ac:spMk id="2" creationId="{BDF6FBCB-C64B-5315-FFEF-ADB4526AD812}"/>
          </ac:spMkLst>
        </pc:spChg>
        <pc:spChg chg="add mod">
          <ac:chgData name="Neil Eliot (Staff)" userId="d88f6983-9de6-44c4-82dd-14862e1c78b0" providerId="ADAL" clId="{9965A970-B8D2-45F3-AB2A-5E4D8C48EB1B}" dt="2024-12-04T17:21:38.197" v="3805" actId="20577"/>
          <ac:spMkLst>
            <pc:docMk/>
            <pc:sldMk cId="4144156704" sldId="309"/>
            <ac:spMk id="3" creationId="{77816887-A81A-ECA0-16C0-0FA9DD56771D}"/>
          </ac:spMkLst>
        </pc:spChg>
        <pc:spChg chg="add mod">
          <ac:chgData name="Neil Eliot (Staff)" userId="d88f6983-9de6-44c4-82dd-14862e1c78b0" providerId="ADAL" clId="{9965A970-B8D2-45F3-AB2A-5E4D8C48EB1B}" dt="2024-12-04T17:16:18.440" v="3702" actId="20577"/>
          <ac:spMkLst>
            <pc:docMk/>
            <pc:sldMk cId="4144156704" sldId="309"/>
            <ac:spMk id="4" creationId="{1CEB7503-BC52-8FC6-C15F-ACAEA3CC6541}"/>
          </ac:spMkLst>
        </pc:spChg>
        <pc:spChg chg="add mod">
          <ac:chgData name="Neil Eliot (Staff)" userId="d88f6983-9de6-44c4-82dd-14862e1c78b0" providerId="ADAL" clId="{9965A970-B8D2-45F3-AB2A-5E4D8C48EB1B}" dt="2024-12-04T17:27:57.537" v="4010" actId="1035"/>
          <ac:spMkLst>
            <pc:docMk/>
            <pc:sldMk cId="4144156704" sldId="309"/>
            <ac:spMk id="7" creationId="{9F0E8231-81A2-3265-5C2F-2D0AF21D2006}"/>
          </ac:spMkLst>
        </pc:spChg>
        <pc:spChg chg="add mod">
          <ac:chgData name="Neil Eliot (Staff)" userId="d88f6983-9de6-44c4-82dd-14862e1c78b0" providerId="ADAL" clId="{9965A970-B8D2-45F3-AB2A-5E4D8C48EB1B}" dt="2024-12-04T17:28:06.846" v="4022" actId="1035"/>
          <ac:spMkLst>
            <pc:docMk/>
            <pc:sldMk cId="4144156704" sldId="309"/>
            <ac:spMk id="8" creationId="{F3F0A434-0482-EC8B-8AE1-62CA24617318}"/>
          </ac:spMkLst>
        </pc:spChg>
        <pc:spChg chg="add mod">
          <ac:chgData name="Neil Eliot (Staff)" userId="d88f6983-9de6-44c4-82dd-14862e1c78b0" providerId="ADAL" clId="{9965A970-B8D2-45F3-AB2A-5E4D8C48EB1B}" dt="2024-12-04T17:29:04.410" v="4049" actId="20577"/>
          <ac:spMkLst>
            <pc:docMk/>
            <pc:sldMk cId="4144156704" sldId="309"/>
            <ac:spMk id="15" creationId="{0561C712-ABCA-C6E2-23CC-3B2807F35A87}"/>
          </ac:spMkLst>
        </pc:spChg>
        <pc:spChg chg="add mod">
          <ac:chgData name="Neil Eliot (Staff)" userId="d88f6983-9de6-44c4-82dd-14862e1c78b0" providerId="ADAL" clId="{9965A970-B8D2-45F3-AB2A-5E4D8C48EB1B}" dt="2024-12-04T17:30:08.069" v="4069" actId="14100"/>
          <ac:spMkLst>
            <pc:docMk/>
            <pc:sldMk cId="4144156704" sldId="309"/>
            <ac:spMk id="18" creationId="{E790DE51-D54F-275F-EE9D-811DC4D14CC5}"/>
          </ac:spMkLst>
        </pc:spChg>
        <pc:picChg chg="add del mod">
          <ac:chgData name="Neil Eliot (Staff)" userId="d88f6983-9de6-44c4-82dd-14862e1c78b0" providerId="ADAL" clId="{9965A970-B8D2-45F3-AB2A-5E4D8C48EB1B}" dt="2024-12-04T17:22:53.368" v="3809" actId="478"/>
          <ac:picMkLst>
            <pc:docMk/>
            <pc:sldMk cId="4144156704" sldId="309"/>
            <ac:picMk id="5" creationId="{30AC846B-DAFF-FBA8-5E45-271AC4D865D1}"/>
          </ac:picMkLst>
        </pc:picChg>
        <pc:picChg chg="add del mod">
          <ac:chgData name="Neil Eliot (Staff)" userId="d88f6983-9de6-44c4-82dd-14862e1c78b0" providerId="ADAL" clId="{9965A970-B8D2-45F3-AB2A-5E4D8C48EB1B}" dt="2024-12-04T17:23:22.061" v="3833" actId="478"/>
          <ac:picMkLst>
            <pc:docMk/>
            <pc:sldMk cId="4144156704" sldId="309"/>
            <ac:picMk id="6" creationId="{F254C348-9863-681E-4E5D-D0B6E809D703}"/>
          </ac:picMkLst>
        </pc:picChg>
        <pc:picChg chg="add mod">
          <ac:chgData name="Neil Eliot (Staff)" userId="d88f6983-9de6-44c4-82dd-14862e1c78b0" providerId="ADAL" clId="{9965A970-B8D2-45F3-AB2A-5E4D8C48EB1B}" dt="2024-12-04T17:27:59.734" v="4013" actId="1035"/>
          <ac:picMkLst>
            <pc:docMk/>
            <pc:sldMk cId="4144156704" sldId="309"/>
            <ac:picMk id="10" creationId="{CF9435FD-957A-D0C4-63B1-364812669209}"/>
          </ac:picMkLst>
        </pc:picChg>
        <pc:picChg chg="add mod">
          <ac:chgData name="Neil Eliot (Staff)" userId="d88f6983-9de6-44c4-82dd-14862e1c78b0" providerId="ADAL" clId="{9965A970-B8D2-45F3-AB2A-5E4D8C48EB1B}" dt="2024-12-04T17:24:36.633" v="3839" actId="1076"/>
          <ac:picMkLst>
            <pc:docMk/>
            <pc:sldMk cId="4144156704" sldId="309"/>
            <ac:picMk id="12" creationId="{F8A188E0-8094-9E51-6EB4-1D49A557FA5D}"/>
          </ac:picMkLst>
        </pc:picChg>
        <pc:picChg chg="add mod">
          <ac:chgData name="Neil Eliot (Staff)" userId="d88f6983-9de6-44c4-82dd-14862e1c78b0" providerId="ADAL" clId="{9965A970-B8D2-45F3-AB2A-5E4D8C48EB1B}" dt="2024-12-04T17:28:10.955" v="4032" actId="1035"/>
          <ac:picMkLst>
            <pc:docMk/>
            <pc:sldMk cId="4144156704" sldId="309"/>
            <ac:picMk id="14" creationId="{E37D23D2-EDAC-832F-62DD-7D4E44AAA004}"/>
          </ac:picMkLst>
        </pc:picChg>
        <pc:picChg chg="add mod">
          <ac:chgData name="Neil Eliot (Staff)" userId="d88f6983-9de6-44c4-82dd-14862e1c78b0" providerId="ADAL" clId="{9965A970-B8D2-45F3-AB2A-5E4D8C48EB1B}" dt="2024-12-04T17:28:53.949" v="4045" actId="1076"/>
          <ac:picMkLst>
            <pc:docMk/>
            <pc:sldMk cId="4144156704" sldId="309"/>
            <ac:picMk id="17" creationId="{E8CDA328-F79A-DF95-3490-F6D3A4A1AFE0}"/>
          </ac:picMkLst>
        </pc:picChg>
      </pc:sldChg>
      <pc:sldChg chg="addSp delSp modSp new mod">
        <pc:chgData name="Neil Eliot (Staff)" userId="d88f6983-9de6-44c4-82dd-14862e1c78b0" providerId="ADAL" clId="{9965A970-B8D2-45F3-AB2A-5E4D8C48EB1B}" dt="2024-12-04T17:37:21.086" v="4218" actId="113"/>
        <pc:sldMkLst>
          <pc:docMk/>
          <pc:sldMk cId="3950377908" sldId="310"/>
        </pc:sldMkLst>
        <pc:spChg chg="add mod">
          <ac:chgData name="Neil Eliot (Staff)" userId="d88f6983-9de6-44c4-82dd-14862e1c78b0" providerId="ADAL" clId="{9965A970-B8D2-45F3-AB2A-5E4D8C48EB1B}" dt="2024-12-04T17:35:27.004" v="4141" actId="113"/>
          <ac:spMkLst>
            <pc:docMk/>
            <pc:sldMk cId="3950377908" sldId="310"/>
            <ac:spMk id="3" creationId="{4894A165-8CF9-E313-2E16-5C1D4D83BA21}"/>
          </ac:spMkLst>
        </pc:spChg>
        <pc:spChg chg="add mod">
          <ac:chgData name="Neil Eliot (Staff)" userId="d88f6983-9de6-44c4-82dd-14862e1c78b0" providerId="ADAL" clId="{9965A970-B8D2-45F3-AB2A-5E4D8C48EB1B}" dt="2024-12-04T17:16:49.326" v="3721" actId="6549"/>
          <ac:spMkLst>
            <pc:docMk/>
            <pc:sldMk cId="3950377908" sldId="310"/>
            <ac:spMk id="4" creationId="{6171DC40-CE57-1559-21F6-9EB8E558197E}"/>
          </ac:spMkLst>
        </pc:spChg>
        <pc:spChg chg="add mod">
          <ac:chgData name="Neil Eliot (Staff)" userId="d88f6983-9de6-44c4-82dd-14862e1c78b0" providerId="ADAL" clId="{9965A970-B8D2-45F3-AB2A-5E4D8C48EB1B}" dt="2024-12-04T17:16:35.203" v="3703"/>
          <ac:spMkLst>
            <pc:docMk/>
            <pc:sldMk cId="3950377908" sldId="310"/>
            <ac:spMk id="5" creationId="{7358692E-469D-85F8-A1BC-0BCD627BD7F8}"/>
          </ac:spMkLst>
        </pc:spChg>
        <pc:spChg chg="add del mod">
          <ac:chgData name="Neil Eliot (Staff)" userId="d88f6983-9de6-44c4-82dd-14862e1c78b0" providerId="ADAL" clId="{9965A970-B8D2-45F3-AB2A-5E4D8C48EB1B}" dt="2024-12-04T17:31:11.404" v="4077" actId="478"/>
          <ac:spMkLst>
            <pc:docMk/>
            <pc:sldMk cId="3950377908" sldId="310"/>
            <ac:spMk id="6" creationId="{EA9BF424-1A9F-7931-398B-FE4BA5997E21}"/>
          </ac:spMkLst>
        </pc:spChg>
        <pc:spChg chg="add mod">
          <ac:chgData name="Neil Eliot (Staff)" userId="d88f6983-9de6-44c4-82dd-14862e1c78b0" providerId="ADAL" clId="{9965A970-B8D2-45F3-AB2A-5E4D8C48EB1B}" dt="2024-12-04T17:30:41.151" v="4072"/>
          <ac:spMkLst>
            <pc:docMk/>
            <pc:sldMk cId="3950377908" sldId="310"/>
            <ac:spMk id="7" creationId="{1D4A3359-355C-90C2-A271-0CB0C03EA9DD}"/>
          </ac:spMkLst>
        </pc:spChg>
        <pc:spChg chg="add mod">
          <ac:chgData name="Neil Eliot (Staff)" userId="d88f6983-9de6-44c4-82dd-14862e1c78b0" providerId="ADAL" clId="{9965A970-B8D2-45F3-AB2A-5E4D8C48EB1B}" dt="2024-12-04T17:37:21.086" v="4218" actId="113"/>
          <ac:spMkLst>
            <pc:docMk/>
            <pc:sldMk cId="3950377908" sldId="310"/>
            <ac:spMk id="12" creationId="{AC94EC3C-3DE7-0E49-C75D-FF91272CC8E6}"/>
          </ac:spMkLst>
        </pc:spChg>
        <pc:picChg chg="add del mod">
          <ac:chgData name="Neil Eliot (Staff)" userId="d88f6983-9de6-44c4-82dd-14862e1c78b0" providerId="ADAL" clId="{9965A970-B8D2-45F3-AB2A-5E4D8C48EB1B}" dt="2024-12-04T17:31:13.553" v="4078" actId="478"/>
          <ac:picMkLst>
            <pc:docMk/>
            <pc:sldMk cId="3950377908" sldId="310"/>
            <ac:picMk id="2" creationId="{97029D4B-9801-86D1-C035-56BFF127F090}"/>
          </ac:picMkLst>
        </pc:picChg>
        <pc:picChg chg="add mod">
          <ac:chgData name="Neil Eliot (Staff)" userId="d88f6983-9de6-44c4-82dd-14862e1c78b0" providerId="ADAL" clId="{9965A970-B8D2-45F3-AB2A-5E4D8C48EB1B}" dt="2024-12-04T17:35:01.419" v="4081" actId="1076"/>
          <ac:picMkLst>
            <pc:docMk/>
            <pc:sldMk cId="3950377908" sldId="310"/>
            <ac:picMk id="9" creationId="{32253374-D7AA-87FC-2542-CB2834B70AE7}"/>
          </ac:picMkLst>
        </pc:picChg>
        <pc:picChg chg="add mod modCrop">
          <ac:chgData name="Neil Eliot (Staff)" userId="d88f6983-9de6-44c4-82dd-14862e1c78b0" providerId="ADAL" clId="{9965A970-B8D2-45F3-AB2A-5E4D8C48EB1B}" dt="2024-12-04T17:36:26.337" v="4146" actId="1076"/>
          <ac:picMkLst>
            <pc:docMk/>
            <pc:sldMk cId="3950377908" sldId="310"/>
            <ac:picMk id="11" creationId="{7E9469FF-4705-9BA0-2EBB-F1D635256E95}"/>
          </ac:picMkLst>
        </pc:picChg>
      </pc:sldChg>
      <pc:sldChg chg="addSp modSp new mod">
        <pc:chgData name="Neil Eliot (Staff)" userId="d88f6983-9de6-44c4-82dd-14862e1c78b0" providerId="ADAL" clId="{9965A970-B8D2-45F3-AB2A-5E4D8C48EB1B}" dt="2024-12-04T17:43:17.655" v="4585" actId="20577"/>
        <pc:sldMkLst>
          <pc:docMk/>
          <pc:sldMk cId="3833675356" sldId="311"/>
        </pc:sldMkLst>
        <pc:spChg chg="add mod">
          <ac:chgData name="Neil Eliot (Staff)" userId="d88f6983-9de6-44c4-82dd-14862e1c78b0" providerId="ADAL" clId="{9965A970-B8D2-45F3-AB2A-5E4D8C48EB1B}" dt="2024-12-04T17:40:33.535" v="4281" actId="20577"/>
          <ac:spMkLst>
            <pc:docMk/>
            <pc:sldMk cId="3833675356" sldId="311"/>
            <ac:spMk id="3" creationId="{D3A18895-5327-B774-7A08-0A105E03A0D8}"/>
          </ac:spMkLst>
        </pc:spChg>
        <pc:spChg chg="add mod">
          <ac:chgData name="Neil Eliot (Staff)" userId="d88f6983-9de6-44c4-82dd-14862e1c78b0" providerId="ADAL" clId="{9965A970-B8D2-45F3-AB2A-5E4D8C48EB1B}" dt="2024-12-04T17:39:39.244" v="4227"/>
          <ac:spMkLst>
            <pc:docMk/>
            <pc:sldMk cId="3833675356" sldId="311"/>
            <ac:spMk id="4" creationId="{1A956EF5-4DDE-A5B8-CA82-B7EB7FB07DD1}"/>
          </ac:spMkLst>
        </pc:spChg>
        <pc:spChg chg="add mod">
          <ac:chgData name="Neil Eliot (Staff)" userId="d88f6983-9de6-44c4-82dd-14862e1c78b0" providerId="ADAL" clId="{9965A970-B8D2-45F3-AB2A-5E4D8C48EB1B}" dt="2024-12-04T17:39:47.627" v="4228"/>
          <ac:spMkLst>
            <pc:docMk/>
            <pc:sldMk cId="3833675356" sldId="311"/>
            <ac:spMk id="5" creationId="{072A1279-F47F-4597-B329-D9BC53281D44}"/>
          </ac:spMkLst>
        </pc:spChg>
        <pc:spChg chg="add mod">
          <ac:chgData name="Neil Eliot (Staff)" userId="d88f6983-9de6-44c4-82dd-14862e1c78b0" providerId="ADAL" clId="{9965A970-B8D2-45F3-AB2A-5E4D8C48EB1B}" dt="2024-12-04T17:43:17.655" v="4585" actId="20577"/>
          <ac:spMkLst>
            <pc:docMk/>
            <pc:sldMk cId="3833675356" sldId="311"/>
            <ac:spMk id="6" creationId="{C172BA89-9215-309D-886E-870B920D54BB}"/>
          </ac:spMkLst>
        </pc:spChg>
        <pc:picChg chg="add mod modCrop">
          <ac:chgData name="Neil Eliot (Staff)" userId="d88f6983-9de6-44c4-82dd-14862e1c78b0" providerId="ADAL" clId="{9965A970-B8D2-45F3-AB2A-5E4D8C48EB1B}" dt="2024-12-04T17:40:57.178" v="4287" actId="1076"/>
          <ac:picMkLst>
            <pc:docMk/>
            <pc:sldMk cId="3833675356" sldId="311"/>
            <ac:picMk id="2" creationId="{F83AB3E6-58D1-7D42-AD5C-121CA46B61C2}"/>
          </ac:picMkLst>
        </pc:picChg>
      </pc:sldChg>
      <pc:sldChg chg="addSp delSp modSp new mod">
        <pc:chgData name="Neil Eliot (Staff)" userId="d88f6983-9de6-44c4-82dd-14862e1c78b0" providerId="ADAL" clId="{9965A970-B8D2-45F3-AB2A-5E4D8C48EB1B}" dt="2024-12-07T06:55:44.458" v="6594" actId="1036"/>
        <pc:sldMkLst>
          <pc:docMk/>
          <pc:sldMk cId="2427739210" sldId="312"/>
        </pc:sldMkLst>
        <pc:spChg chg="add mod">
          <ac:chgData name="Neil Eliot (Staff)" userId="d88f6983-9de6-44c4-82dd-14862e1c78b0" providerId="ADAL" clId="{9965A970-B8D2-45F3-AB2A-5E4D8C48EB1B}" dt="2024-12-07T06:55:39.184" v="6585" actId="20577"/>
          <ac:spMkLst>
            <pc:docMk/>
            <pc:sldMk cId="2427739210" sldId="312"/>
            <ac:spMk id="2" creationId="{FC7C2062-EA72-EAAE-C4AB-7A86CABA7872}"/>
          </ac:spMkLst>
        </pc:spChg>
        <pc:spChg chg="add del mod">
          <ac:chgData name="Neil Eliot (Staff)" userId="d88f6983-9de6-44c4-82dd-14862e1c78b0" providerId="ADAL" clId="{9965A970-B8D2-45F3-AB2A-5E4D8C48EB1B}" dt="2024-12-04T17:44:58.632" v="4610" actId="478"/>
          <ac:spMkLst>
            <pc:docMk/>
            <pc:sldMk cId="2427739210" sldId="312"/>
            <ac:spMk id="3" creationId="{7CB06B30-3787-95CE-E9D1-79C2760770DB}"/>
          </ac:spMkLst>
        </pc:spChg>
        <pc:spChg chg="add mod">
          <ac:chgData name="Neil Eliot (Staff)" userId="d88f6983-9de6-44c4-82dd-14862e1c78b0" providerId="ADAL" clId="{9965A970-B8D2-45F3-AB2A-5E4D8C48EB1B}" dt="2024-12-04T17:45:03.753" v="4611" actId="1076"/>
          <ac:spMkLst>
            <pc:docMk/>
            <pc:sldMk cId="2427739210" sldId="312"/>
            <ac:spMk id="4" creationId="{2B661EC7-09F1-FA51-53BB-19D4B78931C5}"/>
          </ac:spMkLst>
        </pc:spChg>
        <pc:picChg chg="add mod">
          <ac:chgData name="Neil Eliot (Staff)" userId="d88f6983-9de6-44c4-82dd-14862e1c78b0" providerId="ADAL" clId="{9965A970-B8D2-45F3-AB2A-5E4D8C48EB1B}" dt="2024-12-07T06:55:44.458" v="6594" actId="1036"/>
          <ac:picMkLst>
            <pc:docMk/>
            <pc:sldMk cId="2427739210" sldId="312"/>
            <ac:picMk id="1026" creationId="{1A605A66-CB2B-B5D2-81E8-F423616EE653}"/>
          </ac:picMkLst>
        </pc:picChg>
        <pc:picChg chg="add mod">
          <ac:chgData name="Neil Eliot (Staff)" userId="d88f6983-9de6-44c4-82dd-14862e1c78b0" providerId="ADAL" clId="{9965A970-B8D2-45F3-AB2A-5E4D8C48EB1B}" dt="2024-12-07T06:55:44.458" v="6594" actId="1036"/>
          <ac:picMkLst>
            <pc:docMk/>
            <pc:sldMk cId="2427739210" sldId="312"/>
            <ac:picMk id="1028" creationId="{447ECA53-BDE9-5BC6-AD8B-7E1BC0ED9637}"/>
          </ac:picMkLst>
        </pc:picChg>
        <pc:picChg chg="add del mod">
          <ac:chgData name="Neil Eliot (Staff)" userId="d88f6983-9de6-44c4-82dd-14862e1c78b0" providerId="ADAL" clId="{9965A970-B8D2-45F3-AB2A-5E4D8C48EB1B}" dt="2024-12-04T17:50:21.033" v="4918" actId="478"/>
          <ac:picMkLst>
            <pc:docMk/>
            <pc:sldMk cId="2427739210" sldId="312"/>
            <ac:picMk id="1030" creationId="{C0B9610A-4D03-3443-84CD-7AB55999328A}"/>
          </ac:picMkLst>
        </pc:picChg>
      </pc:sldChg>
      <pc:sldChg chg="addSp delSp modSp new mod">
        <pc:chgData name="Neil Eliot (Staff)" userId="d88f6983-9de6-44c4-82dd-14862e1c78b0" providerId="ADAL" clId="{9965A970-B8D2-45F3-AB2A-5E4D8C48EB1B}" dt="2024-12-04T19:01:57.543" v="5247" actId="1076"/>
        <pc:sldMkLst>
          <pc:docMk/>
          <pc:sldMk cId="1965316178" sldId="313"/>
        </pc:sldMkLst>
        <pc:spChg chg="add mod">
          <ac:chgData name="Neil Eliot (Staff)" userId="d88f6983-9de6-44c4-82dd-14862e1c78b0" providerId="ADAL" clId="{9965A970-B8D2-45F3-AB2A-5E4D8C48EB1B}" dt="2024-12-04T19:01:52.561" v="5246" actId="6549"/>
          <ac:spMkLst>
            <pc:docMk/>
            <pc:sldMk cId="1965316178" sldId="313"/>
            <ac:spMk id="2" creationId="{D029960C-8CA2-F8ED-B0C1-B27F5E6FFB8F}"/>
          </ac:spMkLst>
        </pc:spChg>
        <pc:spChg chg="add mod">
          <ac:chgData name="Neil Eliot (Staff)" userId="d88f6983-9de6-44c4-82dd-14862e1c78b0" providerId="ADAL" clId="{9965A970-B8D2-45F3-AB2A-5E4D8C48EB1B}" dt="2024-12-04T18:52:09.558" v="5202" actId="5793"/>
          <ac:spMkLst>
            <pc:docMk/>
            <pc:sldMk cId="1965316178" sldId="313"/>
            <ac:spMk id="3" creationId="{D81B8FF3-C02E-8114-5657-59A20AE7CE48}"/>
          </ac:spMkLst>
        </pc:spChg>
        <pc:spChg chg="add del mod">
          <ac:chgData name="Neil Eliot (Staff)" userId="d88f6983-9de6-44c4-82dd-14862e1c78b0" providerId="ADAL" clId="{9965A970-B8D2-45F3-AB2A-5E4D8C48EB1B}" dt="2024-12-04T18:52:21.452" v="5205" actId="478"/>
          <ac:spMkLst>
            <pc:docMk/>
            <pc:sldMk cId="1965316178" sldId="313"/>
            <ac:spMk id="4" creationId="{15A67273-B95A-917A-66B8-7DF87E601A53}"/>
          </ac:spMkLst>
        </pc:spChg>
        <pc:picChg chg="add mod">
          <ac:chgData name="Neil Eliot (Staff)" userId="d88f6983-9de6-44c4-82dd-14862e1c78b0" providerId="ADAL" clId="{9965A970-B8D2-45F3-AB2A-5E4D8C48EB1B}" dt="2024-12-04T19:01:57.543" v="5247" actId="1076"/>
          <ac:picMkLst>
            <pc:docMk/>
            <pc:sldMk cId="1965316178" sldId="313"/>
            <ac:picMk id="6" creationId="{B994F874-D23C-2A8A-DEB4-360321EA72F4}"/>
          </ac:picMkLst>
        </pc:picChg>
        <pc:picChg chg="add del mod">
          <ac:chgData name="Neil Eliot (Staff)" userId="d88f6983-9de6-44c4-82dd-14862e1c78b0" providerId="ADAL" clId="{9965A970-B8D2-45F3-AB2A-5E4D8C48EB1B}" dt="2024-12-04T18:52:13.644" v="5203" actId="478"/>
          <ac:picMkLst>
            <pc:docMk/>
            <pc:sldMk cId="1965316178" sldId="313"/>
            <ac:picMk id="2050" creationId="{48A6B39B-DFE8-9E6D-18B2-5751E1412C94}"/>
          </ac:picMkLst>
        </pc:picChg>
      </pc:sldChg>
      <pc:sldChg chg="addSp delSp modSp new mod">
        <pc:chgData name="Neil Eliot (Staff)" userId="d88f6983-9de6-44c4-82dd-14862e1c78b0" providerId="ADAL" clId="{9965A970-B8D2-45F3-AB2A-5E4D8C48EB1B}" dt="2024-12-07T06:28:03.690" v="5587" actId="20577"/>
        <pc:sldMkLst>
          <pc:docMk/>
          <pc:sldMk cId="4173041165" sldId="314"/>
        </pc:sldMkLst>
        <pc:spChg chg="add mod">
          <ac:chgData name="Neil Eliot (Staff)" userId="d88f6983-9de6-44c4-82dd-14862e1c78b0" providerId="ADAL" clId="{9965A970-B8D2-45F3-AB2A-5E4D8C48EB1B}" dt="2024-12-07T06:24:24.755" v="5535" actId="20577"/>
          <ac:spMkLst>
            <pc:docMk/>
            <pc:sldMk cId="4173041165" sldId="314"/>
            <ac:spMk id="2" creationId="{C0E4399D-1F3A-2A0B-6C3C-134AF88AD18A}"/>
          </ac:spMkLst>
        </pc:spChg>
        <pc:spChg chg="add mod">
          <ac:chgData name="Neil Eliot (Staff)" userId="d88f6983-9de6-44c4-82dd-14862e1c78b0" providerId="ADAL" clId="{9965A970-B8D2-45F3-AB2A-5E4D8C48EB1B}" dt="2024-12-07T06:22:27.377" v="5318" actId="20577"/>
          <ac:spMkLst>
            <pc:docMk/>
            <pc:sldMk cId="4173041165" sldId="314"/>
            <ac:spMk id="3" creationId="{52C06427-7ED0-A0BB-965E-F14A0C4E2E87}"/>
          </ac:spMkLst>
        </pc:spChg>
        <pc:spChg chg="add mod">
          <ac:chgData name="Neil Eliot (Staff)" userId="d88f6983-9de6-44c4-82dd-14862e1c78b0" providerId="ADAL" clId="{9965A970-B8D2-45F3-AB2A-5E4D8C48EB1B}" dt="2024-12-07T06:22:11.862" v="5285"/>
          <ac:spMkLst>
            <pc:docMk/>
            <pc:sldMk cId="4173041165" sldId="314"/>
            <ac:spMk id="4" creationId="{C71562B9-4224-6BD4-FE24-EEB5C4F56E8A}"/>
          </ac:spMkLst>
        </pc:spChg>
        <pc:spChg chg="add mod">
          <ac:chgData name="Neil Eliot (Staff)" userId="d88f6983-9de6-44c4-82dd-14862e1c78b0" providerId="ADAL" clId="{9965A970-B8D2-45F3-AB2A-5E4D8C48EB1B}" dt="2024-12-07T06:25:48.610" v="5538" actId="1076"/>
          <ac:spMkLst>
            <pc:docMk/>
            <pc:sldMk cId="4173041165" sldId="314"/>
            <ac:spMk id="5" creationId="{65B05688-B322-22AA-BF77-4905CAB32122}"/>
          </ac:spMkLst>
        </pc:spChg>
        <pc:spChg chg="add del mod">
          <ac:chgData name="Neil Eliot (Staff)" userId="d88f6983-9de6-44c4-82dd-14862e1c78b0" providerId="ADAL" clId="{9965A970-B8D2-45F3-AB2A-5E4D8C48EB1B}" dt="2024-12-07T06:26:18.041" v="5542" actId="22"/>
          <ac:spMkLst>
            <pc:docMk/>
            <pc:sldMk cId="4173041165" sldId="314"/>
            <ac:spMk id="7" creationId="{47BF65E2-6838-36F5-1D43-9C53D0909A3B}"/>
          </ac:spMkLst>
        </pc:spChg>
        <pc:spChg chg="add mod">
          <ac:chgData name="Neil Eliot (Staff)" userId="d88f6983-9de6-44c4-82dd-14862e1c78b0" providerId="ADAL" clId="{9965A970-B8D2-45F3-AB2A-5E4D8C48EB1B}" dt="2024-12-07T06:28:03.690" v="5587" actId="20577"/>
          <ac:spMkLst>
            <pc:docMk/>
            <pc:sldMk cId="4173041165" sldId="314"/>
            <ac:spMk id="10" creationId="{30E45C7A-2269-C1F5-0A42-25D6C55263BB}"/>
          </ac:spMkLst>
        </pc:spChg>
        <pc:picChg chg="add mod">
          <ac:chgData name="Neil Eliot (Staff)" userId="d88f6983-9de6-44c4-82dd-14862e1c78b0" providerId="ADAL" clId="{9965A970-B8D2-45F3-AB2A-5E4D8C48EB1B}" dt="2024-12-07T06:27:02.726" v="5545" actId="1076"/>
          <ac:picMkLst>
            <pc:docMk/>
            <pc:sldMk cId="4173041165" sldId="314"/>
            <ac:picMk id="9" creationId="{6F0A81C3-5A9D-2334-6C5C-FD2006CD245E}"/>
          </ac:picMkLst>
        </pc:picChg>
      </pc:sldChg>
      <pc:sldChg chg="addSp delSp modSp new mod">
        <pc:chgData name="Neil Eliot (Staff)" userId="d88f6983-9de6-44c4-82dd-14862e1c78b0" providerId="ADAL" clId="{9965A970-B8D2-45F3-AB2A-5E4D8C48EB1B}" dt="2024-12-07T06:49:48.073" v="6383" actId="1036"/>
        <pc:sldMkLst>
          <pc:docMk/>
          <pc:sldMk cId="2735188844" sldId="315"/>
        </pc:sldMkLst>
        <pc:spChg chg="add mod">
          <ac:chgData name="Neil Eliot (Staff)" userId="d88f6983-9de6-44c4-82dd-14862e1c78b0" providerId="ADAL" clId="{9965A970-B8D2-45F3-AB2A-5E4D8C48EB1B}" dt="2024-12-07T06:32:30.012" v="5711" actId="20577"/>
          <ac:spMkLst>
            <pc:docMk/>
            <pc:sldMk cId="2735188844" sldId="315"/>
            <ac:spMk id="2" creationId="{8720F998-1B83-F7B3-4A98-D5814E54D30B}"/>
          </ac:spMkLst>
        </pc:spChg>
        <pc:spChg chg="add mod">
          <ac:chgData name="Neil Eliot (Staff)" userId="d88f6983-9de6-44c4-82dd-14862e1c78b0" providerId="ADAL" clId="{9965A970-B8D2-45F3-AB2A-5E4D8C48EB1B}" dt="2024-12-07T06:28:47.164" v="5589"/>
          <ac:spMkLst>
            <pc:docMk/>
            <pc:sldMk cId="2735188844" sldId="315"/>
            <ac:spMk id="3" creationId="{E80A2C31-DAD8-2E06-37F2-48D817D77B4B}"/>
          </ac:spMkLst>
        </pc:spChg>
        <pc:spChg chg="add mod">
          <ac:chgData name="Neil Eliot (Staff)" userId="d88f6983-9de6-44c4-82dd-14862e1c78b0" providerId="ADAL" clId="{9965A970-B8D2-45F3-AB2A-5E4D8C48EB1B}" dt="2024-12-07T06:28:55.709" v="5590"/>
          <ac:spMkLst>
            <pc:docMk/>
            <pc:sldMk cId="2735188844" sldId="315"/>
            <ac:spMk id="4" creationId="{9FB12158-9E44-0178-DD6F-207CB6856DFC}"/>
          </ac:spMkLst>
        </pc:spChg>
        <pc:spChg chg="add mod">
          <ac:chgData name="Neil Eliot (Staff)" userId="d88f6983-9de6-44c4-82dd-14862e1c78b0" providerId="ADAL" clId="{9965A970-B8D2-45F3-AB2A-5E4D8C48EB1B}" dt="2024-12-07T06:49:48.073" v="6383" actId="1036"/>
          <ac:spMkLst>
            <pc:docMk/>
            <pc:sldMk cId="2735188844" sldId="315"/>
            <ac:spMk id="7" creationId="{A6F13E8D-41EB-A166-EA80-E7951F439194}"/>
          </ac:spMkLst>
        </pc:spChg>
        <pc:spChg chg="add mod">
          <ac:chgData name="Neil Eliot (Staff)" userId="d88f6983-9de6-44c4-82dd-14862e1c78b0" providerId="ADAL" clId="{9965A970-B8D2-45F3-AB2A-5E4D8C48EB1B}" dt="2024-12-07T06:49:40.970" v="6377" actId="1036"/>
          <ac:spMkLst>
            <pc:docMk/>
            <pc:sldMk cId="2735188844" sldId="315"/>
            <ac:spMk id="12" creationId="{FB90BC14-5877-719C-A9CA-B9032A59EFAB}"/>
          </ac:spMkLst>
        </pc:spChg>
        <pc:picChg chg="add del mod">
          <ac:chgData name="Neil Eliot (Staff)" userId="d88f6983-9de6-44c4-82dd-14862e1c78b0" providerId="ADAL" clId="{9965A970-B8D2-45F3-AB2A-5E4D8C48EB1B}" dt="2024-12-07T06:41:05.557" v="5854" actId="21"/>
          <ac:picMkLst>
            <pc:docMk/>
            <pc:sldMk cId="2735188844" sldId="315"/>
            <ac:picMk id="6" creationId="{25731B36-C843-5CCF-5AA6-CB4582F29206}"/>
          </ac:picMkLst>
        </pc:picChg>
        <pc:picChg chg="add mod">
          <ac:chgData name="Neil Eliot (Staff)" userId="d88f6983-9de6-44c4-82dd-14862e1c78b0" providerId="ADAL" clId="{9965A970-B8D2-45F3-AB2A-5E4D8C48EB1B}" dt="2024-12-07T06:49:36.149" v="6374" actId="1036"/>
          <ac:picMkLst>
            <pc:docMk/>
            <pc:sldMk cId="2735188844" sldId="315"/>
            <ac:picMk id="9" creationId="{779D4DF9-DA7F-5769-85FA-4AF8B694D761}"/>
          </ac:picMkLst>
        </pc:picChg>
        <pc:picChg chg="add mod">
          <ac:chgData name="Neil Eliot (Staff)" userId="d88f6983-9de6-44c4-82dd-14862e1c78b0" providerId="ADAL" clId="{9965A970-B8D2-45F3-AB2A-5E4D8C48EB1B}" dt="2024-12-07T06:49:42.901" v="6379" actId="1036"/>
          <ac:picMkLst>
            <pc:docMk/>
            <pc:sldMk cId="2735188844" sldId="315"/>
            <ac:picMk id="11" creationId="{6241EABB-9980-BDD3-1A88-1901799634FF}"/>
          </ac:picMkLst>
        </pc:picChg>
      </pc:sldChg>
      <pc:sldChg chg="addSp delSp modSp new mod">
        <pc:chgData name="Neil Eliot (Staff)" userId="d88f6983-9de6-44c4-82dd-14862e1c78b0" providerId="ADAL" clId="{9965A970-B8D2-45F3-AB2A-5E4D8C48EB1B}" dt="2024-12-07T06:51:49.889" v="6440" actId="1035"/>
        <pc:sldMkLst>
          <pc:docMk/>
          <pc:sldMk cId="3769661740" sldId="316"/>
        </pc:sldMkLst>
        <pc:spChg chg="add del mod">
          <ac:chgData name="Neil Eliot (Staff)" userId="d88f6983-9de6-44c4-82dd-14862e1c78b0" providerId="ADAL" clId="{9965A970-B8D2-45F3-AB2A-5E4D8C48EB1B}" dt="2024-12-07T06:46:52.135" v="6118" actId="478"/>
          <ac:spMkLst>
            <pc:docMk/>
            <pc:sldMk cId="3769661740" sldId="316"/>
            <ac:spMk id="2" creationId="{79F85548-685A-20B3-BB8B-252348E957CD}"/>
          </ac:spMkLst>
        </pc:spChg>
        <pc:spChg chg="add mod">
          <ac:chgData name="Neil Eliot (Staff)" userId="d88f6983-9de6-44c4-82dd-14862e1c78b0" providerId="ADAL" clId="{9965A970-B8D2-45F3-AB2A-5E4D8C48EB1B}" dt="2024-12-07T06:51:49.889" v="6440" actId="1035"/>
          <ac:spMkLst>
            <pc:docMk/>
            <pc:sldMk cId="3769661740" sldId="316"/>
            <ac:spMk id="3" creationId="{3BD9AAD3-ED99-258D-D579-D9FA87A437C7}"/>
          </ac:spMkLst>
        </pc:spChg>
        <pc:spChg chg="add mod">
          <ac:chgData name="Neil Eliot (Staff)" userId="d88f6983-9de6-44c4-82dd-14862e1c78b0" providerId="ADAL" clId="{9965A970-B8D2-45F3-AB2A-5E4D8C48EB1B}" dt="2024-12-07T06:44:11.125" v="6004"/>
          <ac:spMkLst>
            <pc:docMk/>
            <pc:sldMk cId="3769661740" sldId="316"/>
            <ac:spMk id="4" creationId="{AD5A7114-F283-A600-306F-DC22CCC22A9C}"/>
          </ac:spMkLst>
        </pc:spChg>
        <pc:spChg chg="add mod">
          <ac:chgData name="Neil Eliot (Staff)" userId="d88f6983-9de6-44c4-82dd-14862e1c78b0" providerId="ADAL" clId="{9965A970-B8D2-45F3-AB2A-5E4D8C48EB1B}" dt="2024-12-07T06:44:11.125" v="6004"/>
          <ac:spMkLst>
            <pc:docMk/>
            <pc:sldMk cId="3769661740" sldId="316"/>
            <ac:spMk id="5" creationId="{CA1FD1CD-09C6-3EE7-AAAE-2DA9481767AC}"/>
          </ac:spMkLst>
        </pc:spChg>
        <pc:spChg chg="add mod">
          <ac:chgData name="Neil Eliot (Staff)" userId="d88f6983-9de6-44c4-82dd-14862e1c78b0" providerId="ADAL" clId="{9965A970-B8D2-45F3-AB2A-5E4D8C48EB1B}" dt="2024-12-07T06:44:21.287" v="6005"/>
          <ac:spMkLst>
            <pc:docMk/>
            <pc:sldMk cId="3769661740" sldId="316"/>
            <ac:spMk id="7" creationId="{E108D5D8-0E6B-427A-811F-3DE5459E34D6}"/>
          </ac:spMkLst>
        </pc:spChg>
        <pc:spChg chg="add mod">
          <ac:chgData name="Neil Eliot (Staff)" userId="d88f6983-9de6-44c4-82dd-14862e1c78b0" providerId="ADAL" clId="{9965A970-B8D2-45F3-AB2A-5E4D8C48EB1B}" dt="2024-12-07T06:44:21.287" v="6005"/>
          <ac:spMkLst>
            <pc:docMk/>
            <pc:sldMk cId="3769661740" sldId="316"/>
            <ac:spMk id="8" creationId="{EBB82B4C-C0A5-9B7D-582A-3F2DC4406ECB}"/>
          </ac:spMkLst>
        </pc:spChg>
        <pc:spChg chg="add mod">
          <ac:chgData name="Neil Eliot (Staff)" userId="d88f6983-9de6-44c4-82dd-14862e1c78b0" providerId="ADAL" clId="{9965A970-B8D2-45F3-AB2A-5E4D8C48EB1B}" dt="2024-12-07T06:44:21.287" v="6005"/>
          <ac:spMkLst>
            <pc:docMk/>
            <pc:sldMk cId="3769661740" sldId="316"/>
            <ac:spMk id="9" creationId="{C2B67543-97B6-B6BD-3DDD-F1C9F2C7DA2C}"/>
          </ac:spMkLst>
        </pc:spChg>
        <pc:spChg chg="add mod">
          <ac:chgData name="Neil Eliot (Staff)" userId="d88f6983-9de6-44c4-82dd-14862e1c78b0" providerId="ADAL" clId="{9965A970-B8D2-45F3-AB2A-5E4D8C48EB1B}" dt="2024-12-07T06:47:21.306" v="6141" actId="1036"/>
          <ac:spMkLst>
            <pc:docMk/>
            <pc:sldMk cId="3769661740" sldId="316"/>
            <ac:spMk id="10" creationId="{08ED029F-A956-0A78-B6DF-0FC25D5A15A9}"/>
          </ac:spMkLst>
        </pc:spChg>
        <pc:spChg chg="add del mod">
          <ac:chgData name="Neil Eliot (Staff)" userId="d88f6983-9de6-44c4-82dd-14862e1c78b0" providerId="ADAL" clId="{9965A970-B8D2-45F3-AB2A-5E4D8C48EB1B}" dt="2024-12-07T06:49:13.763" v="6369" actId="478"/>
          <ac:spMkLst>
            <pc:docMk/>
            <pc:sldMk cId="3769661740" sldId="316"/>
            <ac:spMk id="11" creationId="{D0E4DBF3-EDC9-2DE0-7958-ADDB4A136D76}"/>
          </ac:spMkLst>
        </pc:spChg>
        <pc:spChg chg="add mod">
          <ac:chgData name="Neil Eliot (Staff)" userId="d88f6983-9de6-44c4-82dd-14862e1c78b0" providerId="ADAL" clId="{9965A970-B8D2-45F3-AB2A-5E4D8C48EB1B}" dt="2024-12-07T06:51:47.153" v="6439" actId="14100"/>
          <ac:spMkLst>
            <pc:docMk/>
            <pc:sldMk cId="3769661740" sldId="316"/>
            <ac:spMk id="12" creationId="{E7145B5A-3968-AA91-0675-B2A7E1D4EABB}"/>
          </ac:spMkLst>
        </pc:spChg>
        <pc:picChg chg="add mod">
          <ac:chgData name="Neil Eliot (Staff)" userId="d88f6983-9de6-44c4-82dd-14862e1c78b0" providerId="ADAL" clId="{9965A970-B8D2-45F3-AB2A-5E4D8C48EB1B}" dt="2024-12-07T06:47:21.306" v="6141" actId="1036"/>
          <ac:picMkLst>
            <pc:docMk/>
            <pc:sldMk cId="3769661740" sldId="316"/>
            <ac:picMk id="6" creationId="{25731B36-C843-5CCF-5AA6-CB4582F29206}"/>
          </ac:picMkLst>
        </pc:picChg>
      </pc:sldChg>
      <pc:sldMasterChg chg="delSp modSldLayout">
        <pc:chgData name="Neil Eliot (Staff)" userId="d88f6983-9de6-44c4-82dd-14862e1c78b0" providerId="ADAL" clId="{9965A970-B8D2-45F3-AB2A-5E4D8C48EB1B}" dt="2024-12-04T18:14:06.750" v="5184"/>
        <pc:sldMasterMkLst>
          <pc:docMk/>
          <pc:sldMasterMk cId="1884217909" sldId="2147483666"/>
        </pc:sldMasterMkLst>
        <pc:picChg chg="del">
          <ac:chgData name="Neil Eliot (Staff)" userId="d88f6983-9de6-44c4-82dd-14862e1c78b0" providerId="ADAL" clId="{9965A970-B8D2-45F3-AB2A-5E4D8C48EB1B}" dt="2024-12-04T14:14:05.169" v="696" actId="478"/>
          <ac:picMkLst>
            <pc:docMk/>
            <pc:sldMasterMk cId="1884217909" sldId="2147483666"/>
            <ac:picMk id="5" creationId="{7384628D-B39F-E267-6F17-8EBF4E408E20}"/>
          </ac:picMkLst>
        </pc:picChg>
        <pc:sldLayoutChg chg="delSp">
          <pc:chgData name="Neil Eliot (Staff)" userId="d88f6983-9de6-44c4-82dd-14862e1c78b0" providerId="ADAL" clId="{9965A970-B8D2-45F3-AB2A-5E4D8C48EB1B}" dt="2024-12-04T14:14:10.219" v="697" actId="478"/>
          <pc:sldLayoutMkLst>
            <pc:docMk/>
            <pc:sldMasterMk cId="1884217909" sldId="2147483666"/>
            <pc:sldLayoutMk cId="3567500181" sldId="2147483667"/>
          </pc:sldLayoutMkLst>
          <pc:picChg chg="del">
            <ac:chgData name="Neil Eliot (Staff)" userId="d88f6983-9de6-44c4-82dd-14862e1c78b0" providerId="ADAL" clId="{9965A970-B8D2-45F3-AB2A-5E4D8C48EB1B}" dt="2024-12-04T14:14:10.219" v="697" actId="478"/>
            <ac:picMkLst>
              <pc:docMk/>
              <pc:sldMasterMk cId="1884217909" sldId="2147483666"/>
              <pc:sldLayoutMk cId="3567500181" sldId="2147483667"/>
              <ac:picMk id="3" creationId="{8EB24670-1694-E3B3-3454-DA5F04E17D90}"/>
            </ac:picMkLst>
          </pc:picChg>
        </pc:sldLayoutChg>
        <pc:sldLayoutChg chg="addSp delSp modSp mod setBg">
          <pc:chgData name="Neil Eliot (Staff)" userId="d88f6983-9de6-44c4-82dd-14862e1c78b0" providerId="ADAL" clId="{9965A970-B8D2-45F3-AB2A-5E4D8C48EB1B}" dt="2024-12-04T18:14:06.750" v="5184"/>
          <pc:sldLayoutMkLst>
            <pc:docMk/>
            <pc:sldMasterMk cId="1884217909" sldId="2147483666"/>
            <pc:sldLayoutMk cId="3649361688" sldId="2147483677"/>
          </pc:sldLayoutMkLst>
          <pc:spChg chg="del">
            <ac:chgData name="Neil Eliot (Staff)" userId="d88f6983-9de6-44c4-82dd-14862e1c78b0" providerId="ADAL" clId="{9965A970-B8D2-45F3-AB2A-5E4D8C48EB1B}" dt="2024-12-04T09:16:34.904" v="2" actId="478"/>
            <ac:spMkLst>
              <pc:docMk/>
              <pc:sldMasterMk cId="1884217909" sldId="2147483666"/>
              <pc:sldLayoutMk cId="3649361688" sldId="2147483677"/>
              <ac:spMk id="5" creationId="{78905907-66DE-4B3E-8C8B-AA5A21F86038}"/>
            </ac:spMkLst>
          </pc:spChg>
          <pc:spChg chg="del">
            <ac:chgData name="Neil Eliot (Staff)" userId="d88f6983-9de6-44c4-82dd-14862e1c78b0" providerId="ADAL" clId="{9965A970-B8D2-45F3-AB2A-5E4D8C48EB1B}" dt="2024-12-04T09:16:32.387" v="1" actId="478"/>
            <ac:spMkLst>
              <pc:docMk/>
              <pc:sldMasterMk cId="1884217909" sldId="2147483666"/>
              <pc:sldLayoutMk cId="3649361688" sldId="2147483677"/>
              <ac:spMk id="8" creationId="{BC4CD599-5E69-43C3-ACD4-1C01FE3DEB6C}"/>
            </ac:spMkLst>
          </pc:spChg>
          <pc:picChg chg="add mod">
            <ac:chgData name="Neil Eliot (Staff)" userId="d88f6983-9de6-44c4-82dd-14862e1c78b0" providerId="ADAL" clId="{9965A970-B8D2-45F3-AB2A-5E4D8C48EB1B}" dt="2024-12-04T18:14:06.750" v="5184"/>
            <ac:picMkLst>
              <pc:docMk/>
              <pc:sldMasterMk cId="1884217909" sldId="2147483666"/>
              <pc:sldLayoutMk cId="3649361688" sldId="2147483677"/>
              <ac:picMk id="2" creationId="{17341D8A-4090-E77E-6DD6-211ED42BD3FF}"/>
            </ac:picMkLst>
          </pc:picChg>
          <pc:picChg chg="del mod">
            <ac:chgData name="Neil Eliot (Staff)" userId="d88f6983-9de6-44c4-82dd-14862e1c78b0" providerId="ADAL" clId="{9965A970-B8D2-45F3-AB2A-5E4D8C48EB1B}" dt="2024-12-04T09:50:33.834" v="579" actId="478"/>
            <ac:picMkLst>
              <pc:docMk/>
              <pc:sldMasterMk cId="1884217909" sldId="2147483666"/>
              <pc:sldLayoutMk cId="3649361688" sldId="2147483677"/>
              <ac:picMk id="1026" creationId="{23EBB3D1-BBBA-D91C-5C90-3C996C0A1E62}"/>
            </ac:picMkLst>
          </pc:picChg>
          <pc:picChg chg="add mod">
            <ac:chgData name="Neil Eliot (Staff)" userId="d88f6983-9de6-44c4-82dd-14862e1c78b0" providerId="ADAL" clId="{9965A970-B8D2-45F3-AB2A-5E4D8C48EB1B}" dt="2024-12-04T09:16:35.373" v="3"/>
            <ac:picMkLst>
              <pc:docMk/>
              <pc:sldMasterMk cId="1884217909" sldId="2147483666"/>
              <pc:sldLayoutMk cId="3649361688" sldId="2147483677"/>
              <ac:picMk id="8194" creationId="{28CAFE54-D84B-36D6-0BE8-502D22024BE7}"/>
            </ac:picMkLst>
          </pc:picChg>
        </pc:sldLayoutChg>
        <pc:sldLayoutChg chg="delSp">
          <pc:chgData name="Neil Eliot (Staff)" userId="d88f6983-9de6-44c4-82dd-14862e1c78b0" providerId="ADAL" clId="{9965A970-B8D2-45F3-AB2A-5E4D8C48EB1B}" dt="2024-12-04T14:13:34.030" v="695" actId="478"/>
          <pc:sldLayoutMkLst>
            <pc:docMk/>
            <pc:sldMasterMk cId="1884217909" sldId="2147483666"/>
            <pc:sldLayoutMk cId="976266757" sldId="2147483679"/>
          </pc:sldLayoutMkLst>
          <pc:picChg chg="del">
            <ac:chgData name="Neil Eliot (Staff)" userId="d88f6983-9de6-44c4-82dd-14862e1c78b0" providerId="ADAL" clId="{9965A970-B8D2-45F3-AB2A-5E4D8C48EB1B}" dt="2024-12-04T14:13:34.030" v="695" actId="478"/>
            <ac:picMkLst>
              <pc:docMk/>
              <pc:sldMasterMk cId="1884217909" sldId="2147483666"/>
              <pc:sldLayoutMk cId="976266757" sldId="2147483679"/>
              <ac:picMk id="2" creationId="{1C8F8880-BE55-553D-BB54-EE60ED32E55D}"/>
            </ac:picMkLst>
          </pc:picChg>
        </pc:sldLayoutChg>
        <pc:sldLayoutChg chg="addSp modSp">
          <pc:chgData name="Neil Eliot (Staff)" userId="d88f6983-9de6-44c4-82dd-14862e1c78b0" providerId="ADAL" clId="{9965A970-B8D2-45F3-AB2A-5E4D8C48EB1B}" dt="2024-12-04T09:16:54.698" v="4"/>
          <pc:sldLayoutMkLst>
            <pc:docMk/>
            <pc:sldMasterMk cId="1884217909" sldId="2147483666"/>
            <pc:sldLayoutMk cId="4037878406" sldId="2147483683"/>
          </pc:sldLayoutMkLst>
          <pc:picChg chg="add mod">
            <ac:chgData name="Neil Eliot (Staff)" userId="d88f6983-9de6-44c4-82dd-14862e1c78b0" providerId="ADAL" clId="{9965A970-B8D2-45F3-AB2A-5E4D8C48EB1B}" dt="2024-12-04T09:16:54.698" v="4"/>
            <ac:picMkLst>
              <pc:docMk/>
              <pc:sldMasterMk cId="1884217909" sldId="2147483666"/>
              <pc:sldLayoutMk cId="4037878406" sldId="2147483683"/>
              <ac:picMk id="3" creationId="{C5CA8681-09D2-CCF6-46D9-F1C868F1B303}"/>
            </ac:picMkLst>
          </pc:picChg>
        </pc:sldLayoutChg>
      </pc:sldMaster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sunderland.ac.uk/study/computing/" TargetMode="External"/><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a:gsLst>
            <a:gs pos="0">
              <a:srgbClr val="E9418F"/>
            </a:gs>
            <a:gs pos="100000">
              <a:srgbClr val="E5015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519510" y="4219017"/>
            <a:ext cx="6517481" cy="2242667"/>
          </a:xfrm>
        </p:spPr>
        <p:txBody>
          <a:bodyPr anchor="t">
            <a:noAutofit/>
          </a:bodyPr>
          <a:lstStyle>
            <a:lvl1pPr algn="ctr">
              <a:defRPr sz="2975">
                <a:solidFill>
                  <a:schemeClr val="tx1"/>
                </a:solidFill>
                <a:latin typeface="Arial Narrow" panose="020B0606020202030204" pitchFamily="34" charset="0"/>
              </a:defRPr>
            </a:lvl1pPr>
          </a:lstStyle>
          <a:p>
            <a:r>
              <a:rPr lang="en-US" dirty="0"/>
              <a:t>Session Title</a:t>
            </a:r>
            <a:endParaRPr lang="ru-RU" dirty="0"/>
          </a:p>
        </p:txBody>
      </p:sp>
      <p:sp>
        <p:nvSpPr>
          <p:cNvPr id="18"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519509" y="9033735"/>
            <a:ext cx="2706959" cy="672800"/>
          </a:xfrm>
        </p:spPr>
        <p:txBody>
          <a:bodyPr>
            <a:noAutofit/>
          </a:bodyPr>
          <a:lstStyle>
            <a:lvl1pPr marL="0" indent="0" algn="l">
              <a:buNone/>
              <a:defRPr sz="1488" b="1" i="0">
                <a:solidFill>
                  <a:schemeClr val="bg1"/>
                </a:solidFill>
                <a:latin typeface="Arial Narrow" panose="020B0606020202030204" pitchFamily="34" charset="0"/>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dirty="0"/>
              <a:t>Staff Name</a:t>
            </a:r>
          </a:p>
        </p:txBody>
      </p:sp>
      <p:sp>
        <p:nvSpPr>
          <p:cNvPr id="19" name="Text Placeholder 26">
            <a:extLst>
              <a:ext uri="{FF2B5EF4-FFF2-40B4-BE49-F238E27FC236}">
                <a16:creationId xmlns:a16="http://schemas.microsoft.com/office/drawing/2014/main" id="{5BB088E3-63C1-423F-A939-150B8E1F87A7}"/>
              </a:ext>
            </a:extLst>
          </p:cNvPr>
          <p:cNvSpPr>
            <a:spLocks noGrp="1"/>
          </p:cNvSpPr>
          <p:nvPr>
            <p:ph type="body" sz="quarter" idx="22" hasCustomPrompt="1"/>
          </p:nvPr>
        </p:nvSpPr>
        <p:spPr>
          <a:xfrm>
            <a:off x="519509" y="9706535"/>
            <a:ext cx="3404146" cy="504600"/>
          </a:xfrm>
        </p:spPr>
        <p:txBody>
          <a:bodyPr>
            <a:noAutofit/>
          </a:bodyPr>
          <a:lstStyle>
            <a:lvl1pPr marL="0" indent="0" algn="l">
              <a:buNone/>
              <a:defRPr sz="1116" b="1" i="0">
                <a:solidFill>
                  <a:schemeClr val="tx1"/>
                </a:solidFill>
                <a:latin typeface="Arial Narrow" panose="020B0606020202030204" pitchFamily="34" charset="0"/>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dirty="0"/>
              <a:t>Staff.Email@sunderland.ac.uk</a:t>
            </a:r>
          </a:p>
        </p:txBody>
      </p:sp>
      <p:sp>
        <p:nvSpPr>
          <p:cNvPr id="9" name="Text Placeholder 8">
            <a:extLst>
              <a:ext uri="{FF2B5EF4-FFF2-40B4-BE49-F238E27FC236}">
                <a16:creationId xmlns:a16="http://schemas.microsoft.com/office/drawing/2014/main" id="{E7782FE2-29A0-4B11-8020-9F198895C5BF}"/>
              </a:ext>
            </a:extLst>
          </p:cNvPr>
          <p:cNvSpPr>
            <a:spLocks noGrp="1"/>
          </p:cNvSpPr>
          <p:nvPr>
            <p:ph type="body" sz="quarter" idx="23" hasCustomPrompt="1"/>
          </p:nvPr>
        </p:nvSpPr>
        <p:spPr>
          <a:xfrm>
            <a:off x="519510" y="3337630"/>
            <a:ext cx="6517481" cy="712047"/>
          </a:xfrm>
        </p:spPr>
        <p:txBody>
          <a:bodyPr anchor="b"/>
          <a:lstStyle>
            <a:lvl1pPr marL="0" indent="0" algn="ctr">
              <a:buNone/>
              <a:defRPr b="1">
                <a:solidFill>
                  <a:schemeClr val="bg1"/>
                </a:solidFill>
                <a:latin typeface="Arial Narrow" panose="020B0606020202030204" pitchFamily="34" charset="0"/>
              </a:defRPr>
            </a:lvl1pPr>
          </a:lstStyle>
          <a:p>
            <a:pPr lvl="0"/>
            <a:r>
              <a:rPr lang="en-US" dirty="0"/>
              <a:t>CET### Module Title</a:t>
            </a:r>
            <a:endParaRPr lang="en-GB" dirty="0"/>
          </a:p>
        </p:txBody>
      </p:sp>
      <p:pic>
        <p:nvPicPr>
          <p:cNvPr id="22" name="Picture 21" descr="A picture containing drawing, clock&#10;&#10;Description automatically generated">
            <a:extLst>
              <a:ext uri="{FF2B5EF4-FFF2-40B4-BE49-F238E27FC236}">
                <a16:creationId xmlns:a16="http://schemas.microsoft.com/office/drawing/2014/main" id="{EF88C903-C2AF-446C-B7CC-C0B0CC1BC2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57795" y="7112350"/>
            <a:ext cx="1240910" cy="1457733"/>
          </a:xfrm>
          <a:prstGeom prst="rect">
            <a:avLst/>
          </a:prstGeom>
        </p:spPr>
      </p:pic>
    </p:spTree>
    <p:extLst>
      <p:ext uri="{BB962C8B-B14F-4D97-AF65-F5344CB8AC3E}">
        <p14:creationId xmlns:p14="http://schemas.microsoft.com/office/powerpoint/2010/main" val="3567500181"/>
      </p:ext>
    </p:extLst>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ab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453686" y="330222"/>
            <a:ext cx="6517481" cy="1121333"/>
          </a:xfrm>
        </p:spPr>
        <p:txBody>
          <a:bodyPr anchor="b">
            <a:normAutofit/>
          </a:bodyPr>
          <a:lstStyle>
            <a:lvl1pPr algn="l">
              <a:defRPr sz="2479">
                <a:solidFill>
                  <a:schemeClr val="bg2"/>
                </a:solidFill>
              </a:defRPr>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fld id="{1D8BD707-D9CF-40AE-B4C6-C98DA3205C09}" type="datetimeFigureOut">
              <a:rPr lang="en-US" smtClean="0"/>
              <a:t>12/7/2024</a:t>
            </a:fld>
            <a:endParaRPr lang="en-US"/>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453686" y="1477450"/>
            <a:ext cx="6517481" cy="593959"/>
          </a:xfrm>
        </p:spPr>
        <p:txBody>
          <a:bodyPr>
            <a:noAutofit/>
          </a:bodyPr>
          <a:lstStyle>
            <a:lvl1pPr marL="0" indent="0" algn="l">
              <a:buNone/>
              <a:defRPr sz="1116" b="1" i="0">
                <a:solidFill>
                  <a:schemeClr val="tx2"/>
                </a:solidFill>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53686" y="2209027"/>
            <a:ext cx="6517481" cy="6994225"/>
          </a:xfrm>
        </p:spPr>
        <p:txBody>
          <a:bodyPr anchor="ctr" anchorCtr="0">
            <a:normAutofit/>
          </a:bodyPr>
          <a:lstStyle>
            <a:lvl1pPr marL="0" indent="0" algn="ctr">
              <a:buNone/>
              <a:defRPr sz="992">
                <a:solidFill>
                  <a:schemeClr val="tx1">
                    <a:lumMod val="50000"/>
                    <a:lumOff val="50000"/>
                  </a:schemeClr>
                </a:solidFill>
              </a:defRPr>
            </a:lvl1pPr>
          </a:lstStyle>
          <a:p>
            <a:r>
              <a:rPr lang="en-US"/>
              <a:t>Click icon to add table</a:t>
            </a:r>
            <a:endParaRPr lang="ru-RU" dirty="0"/>
          </a:p>
        </p:txBody>
      </p:sp>
    </p:spTree>
    <p:extLst>
      <p:ext uri="{BB962C8B-B14F-4D97-AF65-F5344CB8AC3E}">
        <p14:creationId xmlns:p14="http://schemas.microsoft.com/office/powerpoint/2010/main" val="61219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and Title Slide">
    <p:bg>
      <p:bgRef idx="1001">
        <a:schemeClr val="bg1"/>
      </p:bgRef>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28CAFE54-D84B-36D6-0BE8-502D22024BE7}"/>
              </a:ext>
            </a:extLst>
          </p:cNvPr>
          <p:cNvPicPr>
            <a:picLocks noChangeAspect="1" noChangeArrowheads="1"/>
          </p:cNvPicPr>
          <p:nvPr userDrawn="1"/>
        </p:nvPicPr>
        <p:blipFill>
          <a:blip r:embed="rId2">
            <a:alphaModFix amt="10000"/>
            <a:extLst>
              <a:ext uri="{28A0092B-C50C-407E-A947-70E740481C1C}">
                <a14:useLocalDpi xmlns:a14="http://schemas.microsoft.com/office/drawing/2010/main" val="0"/>
              </a:ext>
            </a:extLst>
          </a:blip>
          <a:srcRect/>
          <a:stretch>
            <a:fillRect/>
          </a:stretch>
        </p:blipFill>
        <p:spPr bwMode="auto">
          <a:xfrm>
            <a:off x="-1562100" y="0"/>
            <a:ext cx="10826750" cy="108267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University of Sunderland">
            <a:hlinkClick r:id="rId3"/>
            <a:extLst>
              <a:ext uri="{FF2B5EF4-FFF2-40B4-BE49-F238E27FC236}">
                <a16:creationId xmlns:a16="http://schemas.microsoft.com/office/drawing/2014/main" id="{17341D8A-4090-E77E-6DD6-211ED42BD3FF}"/>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25999" b="26000"/>
          <a:stretch/>
        </p:blipFill>
        <p:spPr bwMode="auto">
          <a:xfrm>
            <a:off x="4768850" y="82550"/>
            <a:ext cx="2643533" cy="1268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361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hanks slide">
    <p:bg>
      <p:bgPr>
        <a:gradFill>
          <a:gsLst>
            <a:gs pos="0">
              <a:srgbClr val="E9418F"/>
            </a:gs>
            <a:gs pos="100000">
              <a:srgbClr val="E50150"/>
            </a:gs>
          </a:gsLst>
          <a:lin ang="0" scaled="1"/>
        </a:gra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0E30E6D-88C7-4DA3-9195-4088739A9B30}"/>
              </a:ext>
            </a:extLst>
          </p:cNvPr>
          <p:cNvSpPr>
            <a:spLocks noGrp="1"/>
          </p:cNvSpPr>
          <p:nvPr>
            <p:ph type="pic" sz="quarter" idx="25" hasCustomPrompt="1"/>
          </p:nvPr>
        </p:nvSpPr>
        <p:spPr>
          <a:xfrm>
            <a:off x="6105220" y="5800214"/>
            <a:ext cx="1169880" cy="2912469"/>
          </a:xfrm>
          <a:prstGeom prst="ellipse">
            <a:avLst/>
          </a:prstGeom>
        </p:spPr>
        <p:txBody>
          <a:bodyPr anchor="ctr">
            <a:normAutofit/>
          </a:bodyPr>
          <a:lstStyle>
            <a:lvl1pPr marL="0" indent="0" algn="ctr">
              <a:buNone/>
              <a:defRPr sz="992"/>
            </a:lvl1pPr>
          </a:lstStyle>
          <a:p>
            <a:r>
              <a:rPr lang="en-GB" dirty="0"/>
              <a:t>Profile </a:t>
            </a:r>
          </a:p>
          <a:p>
            <a:r>
              <a:rPr lang="en-GB" dirty="0"/>
              <a:t>Pic</a:t>
            </a:r>
          </a:p>
        </p:txBody>
      </p:sp>
      <p:sp>
        <p:nvSpPr>
          <p:cNvPr id="4" name="TextBox 3">
            <a:extLst>
              <a:ext uri="{FF2B5EF4-FFF2-40B4-BE49-F238E27FC236}">
                <a16:creationId xmlns:a16="http://schemas.microsoft.com/office/drawing/2014/main" id="{C7F2681B-930A-4BFA-980C-EDEEA6407D41}"/>
              </a:ext>
            </a:extLst>
          </p:cNvPr>
          <p:cNvSpPr txBox="1"/>
          <p:nvPr/>
        </p:nvSpPr>
        <p:spPr>
          <a:xfrm>
            <a:off x="519510" y="248167"/>
            <a:ext cx="6517481" cy="1154347"/>
          </a:xfrm>
          <a:prstGeom prst="rect">
            <a:avLst/>
          </a:prstGeom>
          <a:noFill/>
        </p:spPr>
        <p:txBody>
          <a:bodyPr wrap="square" rtlCol="0" anchor="ctr">
            <a:noAutofit/>
          </a:bodyPr>
          <a:lstStyle/>
          <a:p>
            <a:pPr algn="ctr"/>
            <a:r>
              <a:rPr lang="en-GB" sz="2479" b="1" dirty="0">
                <a:solidFill>
                  <a:schemeClr val="bg1"/>
                </a:solidFill>
                <a:latin typeface="+mj-lt"/>
              </a:rPr>
              <a:t>Thank you</a:t>
            </a:r>
          </a:p>
        </p:txBody>
      </p:sp>
      <p:sp>
        <p:nvSpPr>
          <p:cNvPr id="14" name="Text Placeholder 14">
            <a:extLst>
              <a:ext uri="{FF2B5EF4-FFF2-40B4-BE49-F238E27FC236}">
                <a16:creationId xmlns:a16="http://schemas.microsoft.com/office/drawing/2014/main" id="{2A3D73F7-77EC-4576-B541-20C032F462DC}"/>
              </a:ext>
            </a:extLst>
          </p:cNvPr>
          <p:cNvSpPr>
            <a:spLocks noGrp="1"/>
          </p:cNvSpPr>
          <p:nvPr>
            <p:ph type="body" sz="quarter" idx="13"/>
          </p:nvPr>
        </p:nvSpPr>
        <p:spPr>
          <a:xfrm>
            <a:off x="139552" y="1963182"/>
            <a:ext cx="2432299" cy="2856338"/>
          </a:xfrm>
        </p:spPr>
        <p:txBody>
          <a:bodyPr>
            <a:normAutofit/>
          </a:bodyPr>
          <a:lstStyle>
            <a:lvl1pPr marL="212529" indent="-212529">
              <a:buClr>
                <a:schemeClr val="bg1"/>
              </a:buClr>
              <a:buFont typeface="Arial" panose="020B0604020202020204" pitchFamily="34" charset="0"/>
              <a:buChar char="•"/>
              <a:defRPr sz="1116" b="0" i="0" baseline="0">
                <a:solidFill>
                  <a:schemeClr val="bg1"/>
                </a:solidFill>
              </a:defRPr>
            </a:lvl1pPr>
          </a:lstStyle>
          <a:p>
            <a:pPr lvl="0"/>
            <a:r>
              <a:rPr lang="en-US"/>
              <a:t>Click to edit Master text styles</a:t>
            </a:r>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24" hasCustomPrompt="1"/>
          </p:nvPr>
        </p:nvSpPr>
        <p:spPr>
          <a:xfrm>
            <a:off x="139552" y="1402514"/>
            <a:ext cx="2432300" cy="560667"/>
          </a:xfrm>
        </p:spPr>
        <p:txBody>
          <a:bodyPr>
            <a:noAutofit/>
          </a:bodyPr>
          <a:lstStyle>
            <a:lvl1pPr marL="0" indent="0" algn="l">
              <a:buNone/>
              <a:defRPr sz="1116" b="1" i="0"/>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dirty="0"/>
              <a:t>Next time…</a:t>
            </a:r>
          </a:p>
        </p:txBody>
      </p:sp>
      <p:pic>
        <p:nvPicPr>
          <p:cNvPr id="21" name="Picture 20" descr="A picture containing drawing, clock&#10;&#10;Description automatically generated">
            <a:extLst>
              <a:ext uri="{FF2B5EF4-FFF2-40B4-BE49-F238E27FC236}">
                <a16:creationId xmlns:a16="http://schemas.microsoft.com/office/drawing/2014/main" id="{5AC4A37B-563A-4FB0-B7C3-7D1637C8AA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57795" y="8961671"/>
            <a:ext cx="1240910" cy="1457733"/>
          </a:xfrm>
          <a:prstGeom prst="rect">
            <a:avLst/>
          </a:prstGeom>
        </p:spPr>
      </p:pic>
      <p:sp>
        <p:nvSpPr>
          <p:cNvPr id="22" name="Text Placeholder 26">
            <a:extLst>
              <a:ext uri="{FF2B5EF4-FFF2-40B4-BE49-F238E27FC236}">
                <a16:creationId xmlns:a16="http://schemas.microsoft.com/office/drawing/2014/main" id="{B6F23C26-2E8B-42A2-8709-597C05B904CF}"/>
              </a:ext>
            </a:extLst>
          </p:cNvPr>
          <p:cNvSpPr>
            <a:spLocks noGrp="1"/>
          </p:cNvSpPr>
          <p:nvPr>
            <p:ph type="body" sz="quarter" idx="16" hasCustomPrompt="1"/>
          </p:nvPr>
        </p:nvSpPr>
        <p:spPr>
          <a:xfrm>
            <a:off x="4189149" y="6084761"/>
            <a:ext cx="2706959" cy="448533"/>
          </a:xfrm>
        </p:spPr>
        <p:txBody>
          <a:bodyPr>
            <a:noAutofit/>
          </a:bodyPr>
          <a:lstStyle>
            <a:lvl1pPr marL="0" indent="0" algn="l">
              <a:lnSpc>
                <a:spcPct val="100000"/>
              </a:lnSpc>
              <a:spcBef>
                <a:spcPts val="0"/>
              </a:spcBef>
              <a:buNone/>
              <a:defRPr sz="1116" b="1" i="0">
                <a:solidFill>
                  <a:schemeClr val="bg1"/>
                </a:solidFill>
                <a:latin typeface="Arial Narrow" panose="020B0606020202030204" pitchFamily="34" charset="0"/>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dirty="0"/>
              <a:t>Staff Name</a:t>
            </a:r>
          </a:p>
        </p:txBody>
      </p:sp>
      <p:sp>
        <p:nvSpPr>
          <p:cNvPr id="23" name="Text Placeholder 26">
            <a:extLst>
              <a:ext uri="{FF2B5EF4-FFF2-40B4-BE49-F238E27FC236}">
                <a16:creationId xmlns:a16="http://schemas.microsoft.com/office/drawing/2014/main" id="{C06FDE94-664C-4E21-8F07-BF675294E437}"/>
              </a:ext>
            </a:extLst>
          </p:cNvPr>
          <p:cNvSpPr>
            <a:spLocks noGrp="1"/>
          </p:cNvSpPr>
          <p:nvPr>
            <p:ph type="body" sz="quarter" idx="22" hasCustomPrompt="1"/>
          </p:nvPr>
        </p:nvSpPr>
        <p:spPr>
          <a:xfrm>
            <a:off x="4189149" y="6545223"/>
            <a:ext cx="2706959" cy="448533"/>
          </a:xfrm>
        </p:spPr>
        <p:txBody>
          <a:bodyPr anchor="t">
            <a:noAutofit/>
          </a:bodyPr>
          <a:lstStyle>
            <a:lvl1pPr marL="0" indent="0" algn="l">
              <a:lnSpc>
                <a:spcPct val="100000"/>
              </a:lnSpc>
              <a:spcBef>
                <a:spcPts val="0"/>
              </a:spcBef>
              <a:buNone/>
              <a:defRPr sz="992" b="1" i="0">
                <a:solidFill>
                  <a:schemeClr val="bg1"/>
                </a:solidFill>
                <a:latin typeface="Arial Narrow" panose="020B0606020202030204" pitchFamily="34" charset="0"/>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dirty="0"/>
              <a:t>Staff.Email@sunderland.ac.uk</a:t>
            </a:r>
          </a:p>
        </p:txBody>
      </p:sp>
      <p:sp>
        <p:nvSpPr>
          <p:cNvPr id="32" name="TextBox 31">
            <a:extLst>
              <a:ext uri="{FF2B5EF4-FFF2-40B4-BE49-F238E27FC236}">
                <a16:creationId xmlns:a16="http://schemas.microsoft.com/office/drawing/2014/main" id="{911884E3-FF63-4268-9940-14C502ED1F70}"/>
              </a:ext>
            </a:extLst>
          </p:cNvPr>
          <p:cNvSpPr txBox="1"/>
          <p:nvPr/>
        </p:nvSpPr>
        <p:spPr>
          <a:xfrm>
            <a:off x="4257860" y="2489549"/>
            <a:ext cx="2432299" cy="779252"/>
          </a:xfrm>
          <a:prstGeom prst="rect">
            <a:avLst/>
          </a:prstGeom>
          <a:noFill/>
        </p:spPr>
        <p:txBody>
          <a:bodyPr wrap="square" rtlCol="0">
            <a:spAutoFit/>
          </a:bodyPr>
          <a:lstStyle/>
          <a:p>
            <a:pPr algn="ctr"/>
            <a:r>
              <a:rPr lang="en-GB" sz="1488" b="1" dirty="0">
                <a:ln>
                  <a:solidFill>
                    <a:schemeClr val="bg1"/>
                  </a:solidFill>
                </a:ln>
                <a:solidFill>
                  <a:schemeClr val="bg1"/>
                </a:solidFill>
                <a:latin typeface="Arial Narrow" panose="020B0606020202030204" pitchFamily="34" charset="0"/>
              </a:rPr>
              <a:t>WE ARE THE LIFE CHANGING</a:t>
            </a:r>
          </a:p>
          <a:p>
            <a:pPr algn="ctr"/>
            <a:r>
              <a:rPr lang="en-GB" sz="1488" b="1" dirty="0">
                <a:ln>
                  <a:solidFill>
                    <a:schemeClr val="tx1"/>
                  </a:solidFill>
                </a:ln>
                <a:latin typeface="Arial Narrow" panose="020B0606020202030204" pitchFamily="34" charset="0"/>
              </a:rPr>
              <a:t>UNIVERSITY OF SUNDERLAND</a:t>
            </a:r>
          </a:p>
        </p:txBody>
      </p:sp>
    </p:spTree>
    <p:extLst>
      <p:ext uri="{BB962C8B-B14F-4D97-AF65-F5344CB8AC3E}">
        <p14:creationId xmlns:p14="http://schemas.microsoft.com/office/powerpoint/2010/main" val="97626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Effect transition="in" filter="fade">
                                      <p:cBhvr>
                                        <p:cTn id="15" dur="500"/>
                                        <p:tgtEl>
                                          <p:spTgt spid="22">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xEl>
                                              <p:pRg st="0" end="0"/>
                                            </p:txEl>
                                          </p:spTgt>
                                        </p:tgtEl>
                                        <p:attrNameLst>
                                          <p:attrName>style.visibility</p:attrName>
                                        </p:attrNameLst>
                                      </p:cBhvr>
                                      <p:to>
                                        <p:strVal val="visible"/>
                                      </p:to>
                                    </p:set>
                                    <p:animEffect transition="in" filter="fade">
                                      <p:cBhvr>
                                        <p:cTn id="18" dur="500"/>
                                        <p:tgtEl>
                                          <p:spTgt spid="23">
                                            <p:txEl>
                                              <p:pRg st="0" end="0"/>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19">
                                            <p:txEl>
                                              <p:pRg st="0" end="0"/>
                                            </p:txEl>
                                          </p:spTgt>
                                        </p:tgtEl>
                                        <p:attrNameLst>
                                          <p:attrName>style.visibility</p:attrName>
                                        </p:attrNameLst>
                                      </p:cBhvr>
                                      <p:to>
                                        <p:strVal val="visible"/>
                                      </p:to>
                                    </p:set>
                                    <p:anim calcmode="lin" valueType="num">
                                      <p:cBhvr additive="base">
                                        <p:cTn id="26"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10" presetClass="entr" presetSubtype="0" fill="hold" grpId="0" nodeType="afterEffect" nodePh="1">
                                  <p:stCondLst>
                                    <p:cond delay="0"/>
                                  </p:stCondLst>
                                  <p:endCondLst>
                                    <p:cond evt="begin" delay="0">
                                      <p:tn val="29"/>
                                    </p:cond>
                                  </p:endCondLst>
                                  <p:childTnLst>
                                    <p:set>
                                      <p:cBhvr>
                                        <p:cTn id="30" dur="1" fill="hold">
                                          <p:stCondLst>
                                            <p:cond delay="0"/>
                                          </p:stCondLst>
                                        </p:cTn>
                                        <p:tgtEl>
                                          <p:spTgt spid="14">
                                            <p:txEl>
                                              <p:pRg st="0" end="0"/>
                                            </p:txEl>
                                          </p:spTgt>
                                        </p:tgtEl>
                                        <p:attrNameLst>
                                          <p:attrName>style.visibility</p:attrName>
                                        </p:attrNameLst>
                                      </p:cBhvr>
                                      <p:to>
                                        <p:strVal val="visible"/>
                                      </p:to>
                                    </p:set>
                                    <p:animEffect transition="in" filter="fade">
                                      <p:cBhvr>
                                        <p:cTn id="31"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4"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build="p">
        <p:tmplLst>
          <p:tmpl lvl="1">
            <p:tnLst>
              <p:par>
                <p:cTn presetID="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3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3197010" y="1276287"/>
            <a:ext cx="4117927" cy="7313439"/>
          </a:xfrm>
          <a:prstGeom prst="rect">
            <a:avLst/>
          </a:prstGeom>
        </p:spPr>
        <p:txBody>
          <a:bodyPr wrap="square" anchor="ctr">
            <a:noAutofit/>
          </a:bodyPr>
          <a:lstStyle>
            <a:lvl1pPr marL="0" indent="0" algn="ctr">
              <a:buNone/>
              <a:defRPr sz="1240"/>
            </a:lvl1pPr>
            <a:lvl2pPr marL="283373" indent="0">
              <a:buNone/>
              <a:defRPr sz="1735"/>
            </a:lvl2pPr>
            <a:lvl3pPr marL="566745" indent="0">
              <a:buNone/>
              <a:defRPr sz="1488"/>
            </a:lvl3pPr>
            <a:lvl4pPr marL="850118" indent="0">
              <a:buNone/>
              <a:defRPr sz="1240"/>
            </a:lvl4pPr>
            <a:lvl5pPr marL="1133490" indent="0">
              <a:buNone/>
              <a:defRPr sz="1240"/>
            </a:lvl5pPr>
            <a:lvl6pPr marL="1416863" indent="0">
              <a:buNone/>
              <a:defRPr sz="1240"/>
            </a:lvl6pPr>
            <a:lvl7pPr marL="1700235" indent="0">
              <a:buNone/>
              <a:defRPr sz="1240"/>
            </a:lvl7pPr>
            <a:lvl8pPr marL="1983608" indent="0">
              <a:buNone/>
              <a:defRPr sz="1240"/>
            </a:lvl8pPr>
            <a:lvl9pPr marL="2266980" indent="0">
              <a:buNone/>
              <a:defRPr sz="1240"/>
            </a:lvl9pPr>
          </a:lstStyle>
          <a:p>
            <a:r>
              <a:rPr lang="en-US"/>
              <a:t>Click icon to add picture</a:t>
            </a:r>
            <a:endParaRPr lang="en-US"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520494" y="712047"/>
            <a:ext cx="2437168" cy="2246917"/>
          </a:xfrm>
        </p:spPr>
        <p:txBody>
          <a:bodyPr anchor="b"/>
          <a:lstStyle>
            <a:lvl1pPr>
              <a:defRPr sz="1983"/>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520494" y="3145954"/>
            <a:ext cx="2437168" cy="5994452"/>
          </a:xfrm>
        </p:spPr>
        <p:txBody>
          <a:bodyPr>
            <a:normAutofit/>
          </a:bodyPr>
          <a:lstStyle>
            <a:lvl1pPr marL="0" indent="0">
              <a:buNone/>
              <a:defRPr sz="1240"/>
            </a:lvl1pPr>
            <a:lvl2pPr marL="283373" indent="0">
              <a:buNone/>
              <a:defRPr sz="868"/>
            </a:lvl2pPr>
            <a:lvl3pPr marL="566745" indent="0">
              <a:buNone/>
              <a:defRPr sz="744"/>
            </a:lvl3pPr>
            <a:lvl4pPr marL="850118" indent="0">
              <a:buNone/>
              <a:defRPr sz="620"/>
            </a:lvl4pPr>
            <a:lvl5pPr marL="1133490" indent="0">
              <a:buNone/>
              <a:defRPr sz="620"/>
            </a:lvl5pPr>
            <a:lvl6pPr marL="1416863" indent="0">
              <a:buNone/>
              <a:defRPr sz="620"/>
            </a:lvl6pPr>
            <a:lvl7pPr marL="1700235" indent="0">
              <a:buNone/>
              <a:defRPr sz="620"/>
            </a:lvl7pPr>
            <a:lvl8pPr marL="1983608" indent="0">
              <a:buNone/>
              <a:defRPr sz="620"/>
            </a:lvl8pPr>
            <a:lvl9pPr marL="2266980" indent="0">
              <a:buNone/>
              <a:defRPr sz="620"/>
            </a:lvl9pPr>
          </a:lstStyle>
          <a:p>
            <a:pPr lvl="0"/>
            <a:r>
              <a:rPr lang="en-US"/>
              <a:t>Click to edit Master text styles</a:t>
            </a:r>
          </a:p>
        </p:txBody>
      </p:sp>
      <p:sp>
        <p:nvSpPr>
          <p:cNvPr id="5" name="Date Placeholder 4">
            <a:extLst>
              <a:ext uri="{FF2B5EF4-FFF2-40B4-BE49-F238E27FC236}">
                <a16:creationId xmlns:a16="http://schemas.microsoft.com/office/drawing/2014/main" id="{5B14C2DA-55FA-460C-9DAB-4681951382CE}"/>
              </a:ext>
            </a:extLst>
          </p:cNvPr>
          <p:cNvSpPr>
            <a:spLocks noGrp="1"/>
          </p:cNvSpPr>
          <p:nvPr>
            <p:ph type="dt" sz="half" idx="10"/>
          </p:nvPr>
        </p:nvSpPr>
        <p:spPr/>
        <p:txBody>
          <a:bodyPr/>
          <a:lstStyle/>
          <a:p>
            <a:fld id="{1D8BD707-D9CF-40AE-B4C6-C98DA3205C09}" type="datetimeFigureOut">
              <a:rPr lang="en-US" smtClean="0"/>
              <a:t>12/7/2024</a:t>
            </a:fld>
            <a:endParaRPr lang="en-US"/>
          </a:p>
        </p:txBody>
      </p:sp>
      <p:sp>
        <p:nvSpPr>
          <p:cNvPr id="7" name="Footer Placeholder 6">
            <a:extLst>
              <a:ext uri="{FF2B5EF4-FFF2-40B4-BE49-F238E27FC236}">
                <a16:creationId xmlns:a16="http://schemas.microsoft.com/office/drawing/2014/main" id="{7E61DCD5-C727-4C41-8A62-5FAC7F0C2601}"/>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A47AF2C7-93FB-4B39-A274-71C693F2B935}"/>
              </a:ext>
            </a:extLst>
          </p:cNvPr>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50264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fld id="{1D8BD707-D9CF-40AE-B4C6-C98DA3205C09}" type="datetimeFigureOut">
              <a:rPr lang="en-US" smtClean="0"/>
              <a:t>12/7/2024</a:t>
            </a:fld>
            <a:endParaRPr lang="en-US"/>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520494" y="712047"/>
            <a:ext cx="2437168" cy="2246917"/>
          </a:xfrm>
        </p:spPr>
        <p:txBody>
          <a:bodyPr anchor="b"/>
          <a:lstStyle>
            <a:lvl1pPr>
              <a:lnSpc>
                <a:spcPct val="100000"/>
              </a:lnSpc>
              <a:defRPr sz="1983"/>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hasCustomPrompt="1"/>
          </p:nvPr>
        </p:nvSpPr>
        <p:spPr>
          <a:xfrm>
            <a:off x="520494" y="3133006"/>
            <a:ext cx="2437168" cy="6007398"/>
          </a:xfrm>
        </p:spPr>
        <p:txBody>
          <a:bodyPr>
            <a:normAutofit/>
          </a:bodyPr>
          <a:lstStyle>
            <a:lvl1pPr marL="0" indent="-141686" algn="l" defTabSz="566745" rtl="0" eaLnBrk="1" latinLnBrk="0" hangingPunct="1">
              <a:lnSpc>
                <a:spcPct val="90000"/>
              </a:lnSpc>
              <a:buClr>
                <a:schemeClr val="bg2"/>
              </a:buClr>
              <a:buFont typeface="Arial" panose="020B0604020202020204" pitchFamily="34" charset="0"/>
              <a:buChar char="•"/>
              <a:defRPr lang="en-US" sz="1240" kern="1200" dirty="0" smtClean="0">
                <a:solidFill>
                  <a:schemeClr val="tx1"/>
                </a:solidFill>
                <a:latin typeface="+mn-lt"/>
                <a:ea typeface="+mn-ea"/>
                <a:cs typeface="+mn-cs"/>
              </a:defRPr>
            </a:lvl1pPr>
            <a:lvl2pPr marL="318794" indent="-141686" algn="l" defTabSz="566745" rtl="0" eaLnBrk="1" latinLnBrk="0" hangingPunct="1">
              <a:lnSpc>
                <a:spcPct val="90000"/>
              </a:lnSpc>
              <a:buClr>
                <a:schemeClr val="bg2"/>
              </a:buClr>
              <a:buFont typeface="Arial" panose="020B0604020202020204" pitchFamily="34" charset="0"/>
              <a:buChar char="•"/>
              <a:defRPr lang="en-US" sz="1240" kern="1200" dirty="0" smtClean="0">
                <a:solidFill>
                  <a:schemeClr val="tx1"/>
                </a:solidFill>
                <a:latin typeface="+mn-lt"/>
                <a:ea typeface="+mn-ea"/>
                <a:cs typeface="+mn-cs"/>
              </a:defRPr>
            </a:lvl2pPr>
            <a:lvl3pPr marL="566745" indent="-141686" algn="l" defTabSz="566745" rtl="0" eaLnBrk="1" latinLnBrk="0" hangingPunct="1">
              <a:lnSpc>
                <a:spcPct val="90000"/>
              </a:lnSpc>
              <a:buClr>
                <a:schemeClr val="bg2"/>
              </a:buClr>
              <a:buFont typeface="Arial" panose="020B0604020202020204" pitchFamily="34" charset="0"/>
              <a:buChar char="•"/>
              <a:defRPr lang="en-US" sz="1240" kern="1200" dirty="0" smtClean="0">
                <a:solidFill>
                  <a:schemeClr val="tx1"/>
                </a:solidFill>
                <a:latin typeface="+mn-lt"/>
                <a:ea typeface="+mn-ea"/>
                <a:cs typeface="+mn-cs"/>
              </a:defRPr>
            </a:lvl3pPr>
            <a:lvl4pPr marL="850118" indent="-141686" algn="l" defTabSz="566745" rtl="0" eaLnBrk="1" latinLnBrk="0" hangingPunct="1">
              <a:lnSpc>
                <a:spcPct val="90000"/>
              </a:lnSpc>
              <a:buClr>
                <a:schemeClr val="bg2"/>
              </a:buClr>
              <a:buFont typeface="Arial" panose="020B0604020202020204" pitchFamily="34" charset="0"/>
              <a:buChar char="•"/>
              <a:defRPr lang="en-US" sz="1240" kern="1200" dirty="0" smtClean="0">
                <a:solidFill>
                  <a:schemeClr val="tx1"/>
                </a:solidFill>
                <a:latin typeface="+mn-lt"/>
                <a:ea typeface="+mn-ea"/>
                <a:cs typeface="+mn-cs"/>
              </a:defRPr>
            </a:lvl4pPr>
            <a:lvl5pPr marL="1133490" indent="-141686" algn="l" defTabSz="566745" rtl="0" eaLnBrk="1" latinLnBrk="0" hangingPunct="1">
              <a:lnSpc>
                <a:spcPct val="90000"/>
              </a:lnSpc>
              <a:buClr>
                <a:schemeClr val="bg2"/>
              </a:buClr>
              <a:buFont typeface="Arial" panose="020B0604020202020204" pitchFamily="34" charset="0"/>
              <a:buChar char="•"/>
              <a:defRPr lang="en-US" sz="1240" kern="1200" dirty="0">
                <a:solidFill>
                  <a:schemeClr val="tx1"/>
                </a:solidFill>
                <a:latin typeface="+mn-lt"/>
                <a:ea typeface="+mn-ea"/>
                <a:cs typeface="+mn-cs"/>
              </a:defRPr>
            </a:lvl5pPr>
            <a:lvl6pPr marL="1416863" indent="0">
              <a:buNone/>
              <a:defRPr sz="620"/>
            </a:lvl6pPr>
            <a:lvl7pPr marL="1700235" indent="0">
              <a:buNone/>
              <a:defRPr sz="620"/>
            </a:lvl7pPr>
            <a:lvl8pPr marL="1983608" indent="0">
              <a:buNone/>
              <a:defRPr sz="620"/>
            </a:lvl8pPr>
            <a:lvl9pPr marL="2266980" indent="0">
              <a:buNone/>
              <a:defRPr sz="620"/>
            </a:lvl9pPr>
          </a:lstStyle>
          <a:p>
            <a:pPr lvl="0"/>
            <a:r>
              <a:rPr lang="en-US" dirty="0"/>
              <a:t>Edit Master </a:t>
            </a:r>
            <a:r>
              <a:rPr lang="en-US"/>
              <a:t>text styles</a:t>
            </a:r>
            <a:endParaRPr lang="en-US" dirty="0"/>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3212497" y="712048"/>
            <a:ext cx="4123605" cy="8415996"/>
          </a:xfrm>
        </p:spPr>
        <p:txBody>
          <a:bodyPr>
            <a:normAutofit/>
          </a:bodyPr>
          <a:lstStyle>
            <a:lvl1pPr>
              <a:defRPr sz="1240"/>
            </a:lvl1pPr>
            <a:lvl2pPr>
              <a:defRPr sz="1116"/>
            </a:lvl2pPr>
            <a:lvl3pPr>
              <a:defRPr sz="992"/>
            </a:lvl3pPr>
            <a:lvl4pPr>
              <a:defRPr sz="868"/>
            </a:lvl4pPr>
            <a:lvl5pPr>
              <a:defRPr sz="868"/>
            </a:lvl5pPr>
            <a:lvl6pPr>
              <a:defRPr sz="1240"/>
            </a:lvl6pPr>
            <a:lvl7pPr>
              <a:defRPr sz="1240"/>
            </a:lvl7pPr>
            <a:lvl8pPr>
              <a:defRPr sz="1240"/>
            </a:lvl8pPr>
            <a:lvl9pPr>
              <a:defRPr sz="12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823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7E1754DE-7B99-43C7-934C-47188CF8DEAA}"/>
              </a:ext>
            </a:extLst>
          </p:cNvPr>
          <p:cNvSpPr>
            <a:spLocks noGrp="1"/>
          </p:cNvSpPr>
          <p:nvPr>
            <p:ph type="title"/>
          </p:nvPr>
        </p:nvSpPr>
        <p:spPr>
          <a:xfrm>
            <a:off x="519510" y="280333"/>
            <a:ext cx="6517481" cy="1682000"/>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5" name="Date Placeholder 4">
            <a:extLst>
              <a:ext uri="{FF2B5EF4-FFF2-40B4-BE49-F238E27FC236}">
                <a16:creationId xmlns:a16="http://schemas.microsoft.com/office/drawing/2014/main" id="{30BB0D48-69B4-4AA9-B169-294645093506}"/>
              </a:ext>
            </a:extLst>
          </p:cNvPr>
          <p:cNvSpPr>
            <a:spLocks noGrp="1"/>
          </p:cNvSpPr>
          <p:nvPr>
            <p:ph type="dt" sz="half" idx="10"/>
          </p:nvPr>
        </p:nvSpPr>
        <p:spPr/>
        <p:txBody>
          <a:bodyPr/>
          <a:lstStyle/>
          <a:p>
            <a:fld id="{1D8BD707-D9CF-40AE-B4C6-C98DA3205C09}" type="datetimeFigureOut">
              <a:rPr lang="en-US" smtClean="0"/>
              <a:t>12/7/2024</a:t>
            </a:fld>
            <a:endParaRPr lang="en-US"/>
          </a:p>
        </p:txBody>
      </p:sp>
      <p:sp>
        <p:nvSpPr>
          <p:cNvPr id="7" name="Footer Placeholder 6">
            <a:extLst>
              <a:ext uri="{FF2B5EF4-FFF2-40B4-BE49-F238E27FC236}">
                <a16:creationId xmlns:a16="http://schemas.microsoft.com/office/drawing/2014/main" id="{A506BAA1-9681-499B-8290-E5768947A3A0}"/>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624C0351-EA09-4331-BE31-11F9C1611663}"/>
              </a:ext>
            </a:extLst>
          </p:cNvPr>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147216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nk">
    <p:bg>
      <p:bgPr>
        <a:gradFill>
          <a:gsLst>
            <a:gs pos="0">
              <a:srgbClr val="E9418F"/>
            </a:gs>
            <a:gs pos="100000">
              <a:srgbClr val="E50150"/>
            </a:gs>
          </a:gsLst>
          <a:lin ang="0" scaled="1"/>
        </a:gra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B66C064-D3F7-155B-6A0B-AFC03E0E9D4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6850" y="95723"/>
            <a:ext cx="1797050" cy="8400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5CA8681-09D2-CCF6-46D9-F1C868F1B303}"/>
              </a:ext>
            </a:extLst>
          </p:cNvPr>
          <p:cNvPicPr>
            <a:picLocks noChangeAspect="1" noChangeArrowheads="1"/>
          </p:cNvPicPr>
          <p:nvPr userDrawn="1"/>
        </p:nvPicPr>
        <p:blipFill>
          <a:blip r:embed="rId3">
            <a:alphaModFix amt="10000"/>
            <a:extLst>
              <a:ext uri="{28A0092B-C50C-407E-A947-70E740481C1C}">
                <a14:useLocalDpi xmlns:a14="http://schemas.microsoft.com/office/drawing/2010/main" val="0"/>
              </a:ext>
            </a:extLst>
          </a:blip>
          <a:srcRect/>
          <a:stretch>
            <a:fillRect/>
          </a:stretch>
        </p:blipFill>
        <p:spPr bwMode="auto">
          <a:xfrm>
            <a:off x="-1562100" y="0"/>
            <a:ext cx="10826750" cy="1082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87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92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42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od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129597-98FD-403B-8E54-B2F75D309819}"/>
              </a:ext>
            </a:extLst>
          </p:cNvPr>
          <p:cNvSpPr/>
          <p:nvPr/>
        </p:nvSpPr>
        <p:spPr>
          <a:xfrm>
            <a:off x="6568645" y="0"/>
            <a:ext cx="987855" cy="10680700"/>
          </a:xfrm>
          <a:prstGeom prst="rect">
            <a:avLst/>
          </a:prstGeom>
          <a:gradFill flip="none" rotWithShape="1">
            <a:gsLst>
              <a:gs pos="0">
                <a:srgbClr val="E9418F"/>
              </a:gs>
              <a:gs pos="100000">
                <a:srgbClr val="E50150"/>
              </a:gs>
            </a:gsLst>
            <a:lin ang="0" scaled="1"/>
            <a:tileRect/>
          </a:gradFill>
          <a:ln w="12700" cap="flat">
            <a:noFill/>
            <a:prstDash val="solid"/>
            <a:miter/>
          </a:ln>
        </p:spPr>
        <p:txBody>
          <a:bodyPr rtlCol="0" anchor="ctr"/>
          <a:lstStyle/>
          <a:p>
            <a:pPr algn="l"/>
            <a:endParaRPr lang="en-GB" dirty="0"/>
          </a:p>
        </p:txBody>
      </p:sp>
      <p:sp>
        <p:nvSpPr>
          <p:cNvPr id="5" name="Text Placeholder 6">
            <a:extLst>
              <a:ext uri="{FF2B5EF4-FFF2-40B4-BE49-F238E27FC236}">
                <a16:creationId xmlns:a16="http://schemas.microsoft.com/office/drawing/2014/main" id="{3280D674-66B9-4AD4-805B-218DC01853BE}"/>
              </a:ext>
            </a:extLst>
          </p:cNvPr>
          <p:cNvSpPr>
            <a:spLocks noGrp="1"/>
          </p:cNvSpPr>
          <p:nvPr>
            <p:ph type="body" sz="quarter" idx="10"/>
          </p:nvPr>
        </p:nvSpPr>
        <p:spPr>
          <a:xfrm>
            <a:off x="0" y="0"/>
            <a:ext cx="6568645" cy="10680700"/>
          </a:xfrm>
          <a:noFill/>
        </p:spPr>
        <p:txBody>
          <a:bodyPr>
            <a:normAutofit/>
          </a:bodyPr>
          <a:lstStyle>
            <a:lvl1pPr marL="0" indent="0">
              <a:lnSpc>
                <a:spcPct val="100000"/>
              </a:lnSpc>
              <a:spcBef>
                <a:spcPts val="0"/>
              </a:spcBef>
              <a:buFont typeface="Arial" panose="020B0604020202020204" pitchFamily="34" charset="0"/>
              <a:buNone/>
              <a:defRPr sz="992">
                <a:latin typeface="Consolas" panose="020B0609020204030204" pitchFamily="49" charset="0"/>
              </a:defRPr>
            </a:lvl1pPr>
            <a:lvl2pPr marL="138339" indent="0">
              <a:lnSpc>
                <a:spcPct val="100000"/>
              </a:lnSpc>
              <a:spcBef>
                <a:spcPts val="0"/>
              </a:spcBef>
              <a:buFont typeface="Arial" panose="020B0604020202020204" pitchFamily="34" charset="0"/>
              <a:buNone/>
              <a:defRPr sz="992">
                <a:latin typeface="Consolas" panose="020B0609020204030204" pitchFamily="49" charset="0"/>
              </a:defRPr>
            </a:lvl2pPr>
            <a:lvl3pPr marL="276679" indent="0">
              <a:lnSpc>
                <a:spcPct val="100000"/>
              </a:lnSpc>
              <a:spcBef>
                <a:spcPts val="0"/>
              </a:spcBef>
              <a:buFont typeface="Arial" panose="020B0604020202020204" pitchFamily="34" charset="0"/>
              <a:buNone/>
              <a:defRPr sz="992">
                <a:latin typeface="Consolas" panose="020B0609020204030204" pitchFamily="49" charset="0"/>
              </a:defRPr>
            </a:lvl3pPr>
            <a:lvl4pPr marL="415018" indent="0">
              <a:lnSpc>
                <a:spcPct val="100000"/>
              </a:lnSpc>
              <a:spcBef>
                <a:spcPts val="0"/>
              </a:spcBef>
              <a:buFont typeface="Arial" panose="020B0604020202020204" pitchFamily="34" charset="0"/>
              <a:buNone/>
              <a:defRPr sz="992">
                <a:latin typeface="Consolas" panose="020B0609020204030204" pitchFamily="49" charset="0"/>
              </a:defRPr>
            </a:lvl4pPr>
            <a:lvl5pPr marL="553357" indent="0">
              <a:lnSpc>
                <a:spcPct val="100000"/>
              </a:lnSpc>
              <a:spcBef>
                <a:spcPts val="0"/>
              </a:spcBef>
              <a:buFont typeface="Arial" panose="020B0604020202020204" pitchFamily="34" charset="0"/>
              <a:buNone/>
              <a:defRPr sz="992">
                <a:latin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itle 7">
            <a:extLst>
              <a:ext uri="{FF2B5EF4-FFF2-40B4-BE49-F238E27FC236}">
                <a16:creationId xmlns:a16="http://schemas.microsoft.com/office/drawing/2014/main" id="{723259E5-332B-479B-AD87-E6C3462EF68C}"/>
              </a:ext>
            </a:extLst>
          </p:cNvPr>
          <p:cNvSpPr>
            <a:spLocks noGrp="1"/>
          </p:cNvSpPr>
          <p:nvPr>
            <p:ph type="title" hasCustomPrompt="1"/>
          </p:nvPr>
        </p:nvSpPr>
        <p:spPr>
          <a:xfrm>
            <a:off x="6651437" y="1385256"/>
            <a:ext cx="839802" cy="7910192"/>
          </a:xfrm>
        </p:spPr>
        <p:txBody>
          <a:bodyPr vert="vert270">
            <a:normAutofit/>
          </a:bodyPr>
          <a:lstStyle>
            <a:lvl1pPr algn="ctr">
              <a:defRPr sz="1488">
                <a:solidFill>
                  <a:schemeClr val="bg1"/>
                </a:solidFill>
              </a:defRPr>
            </a:lvl1pPr>
          </a:lstStyle>
          <a:p>
            <a:r>
              <a:rPr lang="en-US" dirty="0"/>
              <a:t>Code file</a:t>
            </a:r>
            <a:endParaRPr lang="en-GB" dirty="0"/>
          </a:p>
        </p:txBody>
      </p:sp>
      <p:pic>
        <p:nvPicPr>
          <p:cNvPr id="9" name="Picture 8" descr="A picture containing drawing, clock&#10;&#10;Description automatically generated">
            <a:extLst>
              <a:ext uri="{FF2B5EF4-FFF2-40B4-BE49-F238E27FC236}">
                <a16:creationId xmlns:a16="http://schemas.microsoft.com/office/drawing/2014/main" id="{5D14A385-F924-4226-B987-3959BB8220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5172" y="9615433"/>
            <a:ext cx="763637" cy="897067"/>
          </a:xfrm>
          <a:prstGeom prst="rect">
            <a:avLst/>
          </a:prstGeom>
        </p:spPr>
      </p:pic>
    </p:spTree>
    <p:extLst>
      <p:ext uri="{BB962C8B-B14F-4D97-AF65-F5344CB8AC3E}">
        <p14:creationId xmlns:p14="http://schemas.microsoft.com/office/powerpoint/2010/main" val="264058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484669" y="241206"/>
            <a:ext cx="6517481" cy="2015156"/>
          </a:xfrm>
        </p:spPr>
        <p:txBody>
          <a:bodyPr anchor="b">
            <a:normAutofit/>
          </a:bodyPr>
          <a:lstStyle>
            <a:lvl1pPr algn="l">
              <a:defRPr lang="ru-RU" sz="2479" b="1" kern="1200" dirty="0">
                <a:solidFill>
                  <a:schemeClr val="bg2"/>
                </a:solidFill>
                <a:latin typeface="+mj-lt"/>
                <a:ea typeface="+mj-ea"/>
                <a:cs typeface="+mj-cs"/>
              </a:defRPr>
            </a:lvl1pPr>
          </a:lstStyle>
          <a:p>
            <a:r>
              <a:rPr lang="en-US" dirty="0"/>
              <a:t>Section Title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hasCustomPrompt="1"/>
          </p:nvPr>
        </p:nvSpPr>
        <p:spPr>
          <a:xfrm>
            <a:off x="484669" y="2352825"/>
            <a:ext cx="6517481" cy="504600"/>
          </a:xfrm>
        </p:spPr>
        <p:txBody>
          <a:bodyPr>
            <a:normAutofit/>
          </a:bodyPr>
          <a:lstStyle>
            <a:lvl1pPr marL="0" indent="0" algn="l">
              <a:buNone/>
              <a:defRPr sz="1116" b="1" i="0">
                <a:solidFill>
                  <a:schemeClr val="accent2"/>
                </a:solidFill>
              </a:defRPr>
            </a:lvl1pPr>
            <a:lvl2pPr marL="283373" indent="0" algn="ctr">
              <a:buNone/>
              <a:defRPr sz="1240"/>
            </a:lvl2pPr>
            <a:lvl3pPr marL="566745" indent="0" algn="ctr">
              <a:buNone/>
              <a:defRPr sz="1116"/>
            </a:lvl3pPr>
            <a:lvl4pPr marL="850118" indent="0" algn="ctr">
              <a:buNone/>
              <a:defRPr sz="992"/>
            </a:lvl4pPr>
            <a:lvl5pPr marL="1133490" indent="0" algn="ctr">
              <a:buNone/>
              <a:defRPr sz="992"/>
            </a:lvl5pPr>
            <a:lvl6pPr marL="1416863" indent="0" algn="ctr">
              <a:buNone/>
              <a:defRPr sz="992"/>
            </a:lvl6pPr>
            <a:lvl7pPr marL="1700235" indent="0" algn="ctr">
              <a:buNone/>
              <a:defRPr sz="992"/>
            </a:lvl7pPr>
            <a:lvl8pPr marL="1983608" indent="0" algn="ctr">
              <a:buNone/>
              <a:defRPr sz="992"/>
            </a:lvl8pPr>
            <a:lvl9pPr marL="2266980" indent="0" algn="ctr">
              <a:buNone/>
              <a:defRPr sz="992"/>
            </a:lvl9pPr>
          </a:lstStyle>
          <a:p>
            <a:r>
              <a:rPr lang="en-US" dirty="0"/>
              <a:t>Section Tagline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fld id="{1D8BD707-D9CF-40AE-B4C6-C98DA3205C09}" type="datetimeFigureOut">
              <a:rPr lang="en-US" smtClean="0"/>
              <a:t>12/7/2024</a:t>
            </a:fld>
            <a:endParaRPr lang="en-US"/>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5" name="Picture Placeholder 14">
            <a:extLst>
              <a:ext uri="{FF2B5EF4-FFF2-40B4-BE49-F238E27FC236}">
                <a16:creationId xmlns:a16="http://schemas.microsoft.com/office/drawing/2014/main" id="{43CCE852-44EE-4F43-971D-6B48326E6B7C}"/>
              </a:ext>
            </a:extLst>
          </p:cNvPr>
          <p:cNvSpPr>
            <a:spLocks noGrp="1" noChangeAspect="1"/>
          </p:cNvSpPr>
          <p:nvPr>
            <p:ph type="pic" sz="quarter" idx="14" hasCustomPrompt="1"/>
          </p:nvPr>
        </p:nvSpPr>
        <p:spPr>
          <a:xfrm>
            <a:off x="2636327" y="3402423"/>
            <a:ext cx="2231252" cy="5606667"/>
          </a:xfrm>
          <a:prstGeom prst="ellipse">
            <a:avLst/>
          </a:prstGeom>
          <a:gradFill>
            <a:gsLst>
              <a:gs pos="0">
                <a:srgbClr val="E9418F"/>
              </a:gs>
              <a:gs pos="100000">
                <a:srgbClr val="E50150"/>
              </a:gs>
            </a:gsLst>
            <a:lin ang="0" scaled="0"/>
          </a:gradFill>
          <a:effectLst>
            <a:softEdge rad="317500"/>
          </a:effectLst>
        </p:spPr>
        <p:txBody>
          <a:bodyPr>
            <a:normAutofit/>
          </a:bodyPr>
          <a:lstStyle>
            <a:lvl1pPr marL="0" indent="0">
              <a:buNone/>
              <a:defRPr sz="868"/>
            </a:lvl1pPr>
          </a:lstStyle>
          <a:p>
            <a:r>
              <a:rPr lang="en-GB" sz="868" dirty="0"/>
              <a:t> </a:t>
            </a:r>
            <a:endParaRPr lang="en-GB" dirty="0"/>
          </a:p>
        </p:txBody>
      </p:sp>
      <p:sp>
        <p:nvSpPr>
          <p:cNvPr id="26" name="Picture Placeholder 14">
            <a:extLst>
              <a:ext uri="{FF2B5EF4-FFF2-40B4-BE49-F238E27FC236}">
                <a16:creationId xmlns:a16="http://schemas.microsoft.com/office/drawing/2014/main" id="{9372CFE9-F496-4E97-A45A-9A4297AEBC53}"/>
              </a:ext>
            </a:extLst>
          </p:cNvPr>
          <p:cNvSpPr>
            <a:spLocks noGrp="1" noChangeAspect="1"/>
          </p:cNvSpPr>
          <p:nvPr>
            <p:ph type="pic" sz="quarter" idx="15" hasCustomPrompt="1"/>
          </p:nvPr>
        </p:nvSpPr>
        <p:spPr>
          <a:xfrm>
            <a:off x="493212" y="3963090"/>
            <a:ext cx="1785002" cy="4485333"/>
          </a:xfrm>
          <a:prstGeom prst="ellipse">
            <a:avLst/>
          </a:prstGeom>
          <a:gradFill>
            <a:gsLst>
              <a:gs pos="0">
                <a:srgbClr val="E9418F"/>
              </a:gs>
              <a:gs pos="100000">
                <a:srgbClr val="E50150"/>
              </a:gs>
            </a:gsLst>
            <a:lin ang="0" scaled="0"/>
          </a:gradFill>
          <a:effectLst>
            <a:softEdge rad="317500"/>
          </a:effectLst>
        </p:spPr>
        <p:txBody>
          <a:bodyPr>
            <a:normAutofit/>
          </a:bodyPr>
          <a:lstStyle>
            <a:lvl1pPr marL="0" indent="0">
              <a:buNone/>
              <a:defRPr sz="868"/>
            </a:lvl1pPr>
          </a:lstStyle>
          <a:p>
            <a:r>
              <a:rPr lang="en-GB" sz="868" dirty="0"/>
              <a:t> </a:t>
            </a:r>
            <a:endParaRPr lang="en-GB" dirty="0"/>
          </a:p>
        </p:txBody>
      </p:sp>
      <p:sp>
        <p:nvSpPr>
          <p:cNvPr id="27" name="Picture Placeholder 14">
            <a:extLst>
              <a:ext uri="{FF2B5EF4-FFF2-40B4-BE49-F238E27FC236}">
                <a16:creationId xmlns:a16="http://schemas.microsoft.com/office/drawing/2014/main" id="{20A5271C-4663-454E-BA47-B29CD20EA316}"/>
              </a:ext>
            </a:extLst>
          </p:cNvPr>
          <p:cNvSpPr>
            <a:spLocks noGrp="1" noChangeAspect="1"/>
          </p:cNvSpPr>
          <p:nvPr>
            <p:ph type="pic" sz="quarter" idx="16" hasCustomPrompt="1"/>
          </p:nvPr>
        </p:nvSpPr>
        <p:spPr>
          <a:xfrm>
            <a:off x="5225692" y="3963090"/>
            <a:ext cx="1785002" cy="4485333"/>
          </a:xfrm>
          <a:prstGeom prst="ellipse">
            <a:avLst/>
          </a:prstGeom>
          <a:gradFill>
            <a:gsLst>
              <a:gs pos="0">
                <a:srgbClr val="E9418F"/>
              </a:gs>
              <a:gs pos="100000">
                <a:srgbClr val="E50150"/>
              </a:gs>
            </a:gsLst>
            <a:lin ang="0" scaled="0"/>
          </a:gradFill>
          <a:effectLst>
            <a:softEdge rad="317500"/>
          </a:effectLst>
        </p:spPr>
        <p:txBody>
          <a:bodyPr>
            <a:normAutofit/>
          </a:bodyPr>
          <a:lstStyle>
            <a:lvl1pPr marL="0" indent="0">
              <a:buNone/>
              <a:defRPr sz="868"/>
            </a:lvl1pPr>
          </a:lstStyle>
          <a:p>
            <a:r>
              <a:rPr lang="en-GB" sz="868" dirty="0"/>
              <a:t> </a:t>
            </a:r>
            <a:endParaRPr lang="en-GB" dirty="0"/>
          </a:p>
        </p:txBody>
      </p:sp>
    </p:spTree>
    <p:extLst>
      <p:ext uri="{BB962C8B-B14F-4D97-AF65-F5344CB8AC3E}">
        <p14:creationId xmlns:p14="http://schemas.microsoft.com/office/powerpoint/2010/main" val="401441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D441-9C2F-D349-9B44-BC3A120C6B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F58D2F-AA17-4E4B-8794-0D253569AF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6957FC-2E84-A047-8570-0C611D8AF7EC}"/>
              </a:ext>
            </a:extLst>
          </p:cNvPr>
          <p:cNvSpPr>
            <a:spLocks noGrp="1"/>
          </p:cNvSpPr>
          <p:nvPr>
            <p:ph type="dt" sz="half" idx="10"/>
          </p:nvPr>
        </p:nvSpPr>
        <p:spPr/>
        <p:txBody>
          <a:bodyPr/>
          <a:lstStyle/>
          <a:p>
            <a:fld id="{1D8BD707-D9CF-40AE-B4C6-C98DA3205C09}" type="datetimeFigureOut">
              <a:rPr lang="en-US" smtClean="0"/>
              <a:t>12/7/2024</a:t>
            </a:fld>
            <a:endParaRPr lang="en-US"/>
          </a:p>
        </p:txBody>
      </p:sp>
      <p:sp>
        <p:nvSpPr>
          <p:cNvPr id="5" name="Footer Placeholder 4">
            <a:extLst>
              <a:ext uri="{FF2B5EF4-FFF2-40B4-BE49-F238E27FC236}">
                <a16:creationId xmlns:a16="http://schemas.microsoft.com/office/drawing/2014/main" id="{0938AB6B-8108-874B-B487-20C6FE268F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A6D2A4-049A-CF42-90E8-A5F69AB32D02}"/>
              </a:ext>
            </a:extLst>
          </p:cNvPr>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2650396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44563" y="1747976"/>
            <a:ext cx="5667375" cy="3718466"/>
          </a:xfrm>
        </p:spPr>
        <p:txBody>
          <a:bodyPr anchor="b"/>
          <a:lstStyle>
            <a:lvl1pPr algn="ctr">
              <a:defRPr sz="3719"/>
            </a:lvl1pPr>
          </a:lstStyle>
          <a:p>
            <a:r>
              <a:rPr lang="en-US"/>
              <a:t>Click to edit Master title style</a:t>
            </a:r>
            <a:endParaRPr lang="en-GB"/>
          </a:p>
        </p:txBody>
      </p:sp>
      <p:sp>
        <p:nvSpPr>
          <p:cNvPr id="3" name="Subtitle 2"/>
          <p:cNvSpPr>
            <a:spLocks noGrp="1"/>
          </p:cNvSpPr>
          <p:nvPr>
            <p:ph type="subTitle" idx="1"/>
          </p:nvPr>
        </p:nvSpPr>
        <p:spPr>
          <a:xfrm>
            <a:off x="944563" y="5609841"/>
            <a:ext cx="5667375" cy="2578696"/>
          </a:xfrm>
        </p:spPr>
        <p:txBody>
          <a:bodyPr/>
          <a:lstStyle>
            <a:lvl1pPr marL="0" indent="0" algn="ctr">
              <a:buNone/>
              <a:defRPr sz="1488"/>
            </a:lvl1pPr>
            <a:lvl2pPr marL="283373" indent="0" algn="ctr">
              <a:buNone/>
              <a:defRPr sz="1240"/>
            </a:lvl2pPr>
            <a:lvl3pPr marL="566745" indent="0" algn="ctr">
              <a:buNone/>
              <a:defRPr sz="1116"/>
            </a:lvl3pPr>
            <a:lvl4pPr marL="850118" indent="0" algn="ctr">
              <a:buNone/>
              <a:defRPr sz="992"/>
            </a:lvl4pPr>
            <a:lvl5pPr marL="1133490" indent="0" algn="ctr">
              <a:buNone/>
              <a:defRPr sz="992"/>
            </a:lvl5pPr>
            <a:lvl6pPr marL="1416863" indent="0" algn="ctr">
              <a:buNone/>
              <a:defRPr sz="992"/>
            </a:lvl6pPr>
            <a:lvl7pPr marL="1700235" indent="0" algn="ctr">
              <a:buNone/>
              <a:defRPr sz="992"/>
            </a:lvl7pPr>
            <a:lvl8pPr marL="1983608" indent="0" algn="ctr">
              <a:buNone/>
              <a:defRPr sz="992"/>
            </a:lvl8pPr>
            <a:lvl9pPr marL="2266980" indent="0" algn="ctr">
              <a:buNone/>
              <a:defRPr sz="99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6214512-F683-2D12-38C5-859DA390B928}"/>
              </a:ext>
            </a:extLst>
          </p:cNvPr>
          <p:cNvSpPr>
            <a:spLocks noGrp="1"/>
          </p:cNvSpPr>
          <p:nvPr>
            <p:ph type="dt" sz="half" idx="10"/>
          </p:nvPr>
        </p:nvSpPr>
        <p:spPr/>
        <p:txBody>
          <a:bodyPr/>
          <a:lstStyle>
            <a:lvl1pPr>
              <a:defRPr/>
            </a:lvl1pPr>
          </a:lstStyle>
          <a:p>
            <a:fld id="{1D8BD707-D9CF-40AE-B4C6-C98DA3205C09}" type="datetimeFigureOut">
              <a:rPr lang="en-US" smtClean="0"/>
              <a:t>12/7/2024</a:t>
            </a:fld>
            <a:endParaRPr lang="en-US"/>
          </a:p>
        </p:txBody>
      </p:sp>
      <p:sp>
        <p:nvSpPr>
          <p:cNvPr id="5" name="Footer Placeholder 4">
            <a:extLst>
              <a:ext uri="{FF2B5EF4-FFF2-40B4-BE49-F238E27FC236}">
                <a16:creationId xmlns:a16="http://schemas.microsoft.com/office/drawing/2014/main" id="{151D7CB6-EF02-0BB5-9365-FBE866894E30}"/>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679A3FC1-7A7A-9984-F1AF-0D3FCF707A28}"/>
              </a:ext>
            </a:extLst>
          </p:cNvPr>
          <p:cNvSpPr>
            <a:spLocks noGrp="1"/>
          </p:cNvSpPr>
          <p:nvPr>
            <p:ph type="sldNum" sz="quarter" idx="12"/>
          </p:nvPr>
        </p:nvSpPr>
        <p:spPr/>
        <p:txBody>
          <a:bodyPr/>
          <a:lstStyle>
            <a:lvl1pPr>
              <a:defRPr/>
            </a:lvl1pPr>
          </a:lstStyle>
          <a:p>
            <a:fld id="{B6F15528-21DE-4FAA-801E-634DDDAF4B2B}" type="slidenum">
              <a:rPr lang="en-GB" smtClean="0"/>
              <a:t>‹#›</a:t>
            </a:fld>
            <a:endParaRPr lang="en-GB"/>
          </a:p>
        </p:txBody>
      </p:sp>
    </p:spTree>
    <p:extLst>
      <p:ext uri="{BB962C8B-B14F-4D97-AF65-F5344CB8AC3E}">
        <p14:creationId xmlns:p14="http://schemas.microsoft.com/office/powerpoint/2010/main" val="1841952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A2D517-045C-461A-A48E-BC5CB9C977D1}"/>
              </a:ext>
            </a:extLst>
          </p:cNvPr>
          <p:cNvSpPr>
            <a:spLocks noGrp="1"/>
          </p:cNvSpPr>
          <p:nvPr>
            <p:ph type="body" sz="quarter" idx="13"/>
          </p:nvPr>
        </p:nvSpPr>
        <p:spPr>
          <a:xfrm>
            <a:off x="519510" y="2188061"/>
            <a:ext cx="6517481" cy="7068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fld id="{1D8BD707-D9CF-40AE-B4C6-C98DA3205C09}" type="datetimeFigureOut">
              <a:rPr lang="en-US" smtClean="0"/>
              <a:t>12/7/2024</a:t>
            </a:fld>
            <a:endParaRPr lang="en-US"/>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6" name="Title Placeholder 1">
            <a:extLst>
              <a:ext uri="{FF2B5EF4-FFF2-40B4-BE49-F238E27FC236}">
                <a16:creationId xmlns:a16="http://schemas.microsoft.com/office/drawing/2014/main" id="{241CCAFB-CC07-4AE2-9FD4-4D3EFA408145}"/>
              </a:ext>
            </a:extLst>
          </p:cNvPr>
          <p:cNvSpPr>
            <a:spLocks noGrp="1"/>
          </p:cNvSpPr>
          <p:nvPr>
            <p:ph type="title"/>
          </p:nvPr>
        </p:nvSpPr>
        <p:spPr>
          <a:xfrm>
            <a:off x="519510" y="280333"/>
            <a:ext cx="6517481" cy="1682000"/>
          </a:xfrm>
          <a:prstGeom prst="rect">
            <a:avLst/>
          </a:prstGeom>
        </p:spPr>
        <p:txBody>
          <a:bodyPr vert="horz" lIns="91440" tIns="45720" rIns="91440" bIns="45720" rtlCol="0" anchor="ctr">
            <a:normAutofit/>
          </a:bodyPr>
          <a:lstStyle/>
          <a:p>
            <a:r>
              <a:rPr lang="en-US"/>
              <a:t>Click to edit Master title style</a:t>
            </a:r>
            <a:endParaRPr lang="ru-RU" dirty="0"/>
          </a:p>
        </p:txBody>
      </p:sp>
    </p:spTree>
    <p:extLst>
      <p:ext uri="{BB962C8B-B14F-4D97-AF65-F5344CB8AC3E}">
        <p14:creationId xmlns:p14="http://schemas.microsoft.com/office/powerpoint/2010/main" val="201360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fld id="{1D8BD707-D9CF-40AE-B4C6-C98DA3205C09}" type="datetimeFigureOut">
              <a:rPr lang="en-US" smtClean="0"/>
              <a:t>12/7/2024</a:t>
            </a:fld>
            <a:endParaRPr lang="en-US"/>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hasCustomPrompt="1"/>
          </p:nvPr>
        </p:nvSpPr>
        <p:spPr>
          <a:xfrm>
            <a:off x="520493" y="2132180"/>
            <a:ext cx="3213000" cy="655799"/>
          </a:xfrm>
        </p:spPr>
        <p:txBody>
          <a:bodyPr anchor="ctr">
            <a:normAutofit/>
          </a:bodyPr>
          <a:lstStyle>
            <a:lvl1pPr marL="0" indent="0">
              <a:lnSpc>
                <a:spcPct val="100000"/>
              </a:lnSpc>
              <a:spcBef>
                <a:spcPts val="0"/>
              </a:spcBef>
              <a:buNone/>
              <a:defRPr sz="1240" b="1">
                <a:solidFill>
                  <a:schemeClr val="tx2"/>
                </a:solidFill>
              </a:defRPr>
            </a:lvl1pPr>
            <a:lvl2pPr marL="283373" indent="0">
              <a:buNone/>
              <a:defRPr sz="1240" b="1"/>
            </a:lvl2pPr>
            <a:lvl3pPr marL="566745" indent="0">
              <a:buNone/>
              <a:defRPr sz="1116" b="1"/>
            </a:lvl3pPr>
            <a:lvl4pPr marL="850118" indent="0">
              <a:buNone/>
              <a:defRPr sz="992" b="1"/>
            </a:lvl4pPr>
            <a:lvl5pPr marL="1133490" indent="0">
              <a:buNone/>
              <a:defRPr sz="992" b="1"/>
            </a:lvl5pPr>
            <a:lvl6pPr marL="1416863" indent="0">
              <a:buNone/>
              <a:defRPr sz="992" b="1"/>
            </a:lvl6pPr>
            <a:lvl7pPr marL="1700235" indent="0">
              <a:buNone/>
              <a:defRPr sz="992" b="1"/>
            </a:lvl7pPr>
            <a:lvl8pPr marL="1983608" indent="0">
              <a:buNone/>
              <a:defRPr sz="992" b="1"/>
            </a:lvl8pPr>
            <a:lvl9pPr marL="2266980" indent="0">
              <a:buNone/>
              <a:defRPr sz="992" b="1"/>
            </a:lvl9pPr>
          </a:lstStyle>
          <a:p>
            <a:pPr lvl="0"/>
            <a:r>
              <a:rPr lang="en-US" dirty="0"/>
              <a:t>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520493" y="2957825"/>
            <a:ext cx="3213000" cy="6234050"/>
          </a:xfrm>
        </p:spPr>
        <p:txBody>
          <a:bodyPr>
            <a:normAutofit/>
          </a:bodyPr>
          <a:lstStyle>
            <a:lvl1pPr>
              <a:defRPr sz="1240">
                <a:solidFill>
                  <a:schemeClr val="tx1"/>
                </a:solidFill>
              </a:defRPr>
            </a:lvl1pPr>
            <a:lvl2pPr>
              <a:defRPr sz="1116">
                <a:solidFill>
                  <a:schemeClr val="tx1"/>
                </a:solidFill>
              </a:defRPr>
            </a:lvl2pPr>
            <a:lvl3pPr>
              <a:defRPr sz="992">
                <a:solidFill>
                  <a:schemeClr val="tx1"/>
                </a:solidFill>
              </a:defRPr>
            </a:lvl3pPr>
            <a:lvl4pPr>
              <a:defRPr sz="868">
                <a:solidFill>
                  <a:schemeClr val="tx1"/>
                </a:solidFill>
              </a:defRPr>
            </a:lvl4pPr>
            <a:lvl5pPr>
              <a:defRPr sz="8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hasCustomPrompt="1"/>
          </p:nvPr>
        </p:nvSpPr>
        <p:spPr>
          <a:xfrm>
            <a:off x="3823006" y="2137126"/>
            <a:ext cx="3213000" cy="650853"/>
          </a:xfrm>
        </p:spPr>
        <p:txBody>
          <a:bodyPr anchor="ctr">
            <a:normAutofit/>
          </a:bodyPr>
          <a:lstStyle>
            <a:lvl1pPr marL="0" indent="0">
              <a:lnSpc>
                <a:spcPct val="100000"/>
              </a:lnSpc>
              <a:spcBef>
                <a:spcPts val="0"/>
              </a:spcBef>
              <a:buNone/>
              <a:defRPr sz="1240" b="1">
                <a:solidFill>
                  <a:schemeClr val="tx2"/>
                </a:solidFill>
              </a:defRPr>
            </a:lvl1pPr>
            <a:lvl2pPr marL="283373" indent="0">
              <a:buNone/>
              <a:defRPr sz="1240" b="1"/>
            </a:lvl2pPr>
            <a:lvl3pPr marL="566745" indent="0">
              <a:buNone/>
              <a:defRPr sz="1116" b="1"/>
            </a:lvl3pPr>
            <a:lvl4pPr marL="850118" indent="0">
              <a:buNone/>
              <a:defRPr sz="992" b="1"/>
            </a:lvl4pPr>
            <a:lvl5pPr marL="1133490" indent="0">
              <a:buNone/>
              <a:defRPr sz="992" b="1"/>
            </a:lvl5pPr>
            <a:lvl6pPr marL="1416863" indent="0">
              <a:buNone/>
              <a:defRPr sz="992" b="1"/>
            </a:lvl6pPr>
            <a:lvl7pPr marL="1700235" indent="0">
              <a:buNone/>
              <a:defRPr sz="992" b="1"/>
            </a:lvl7pPr>
            <a:lvl8pPr marL="1983608" indent="0">
              <a:buNone/>
              <a:defRPr sz="992" b="1"/>
            </a:lvl8pPr>
            <a:lvl9pPr marL="2266980" indent="0">
              <a:buNone/>
              <a:defRPr sz="992" b="1"/>
            </a:lvl9pPr>
          </a:lstStyle>
          <a:p>
            <a:pPr lvl="0"/>
            <a:r>
              <a:rPr lang="en-US" dirty="0"/>
              <a:t>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3825478" y="2957825"/>
            <a:ext cx="3213000" cy="6234050"/>
          </a:xfrm>
        </p:spPr>
        <p:txBody>
          <a:bodyPr>
            <a:normAutofit/>
          </a:bodyPr>
          <a:lstStyle>
            <a:lvl1pPr>
              <a:defRPr sz="1240">
                <a:solidFill>
                  <a:schemeClr val="tx1"/>
                </a:solidFill>
              </a:defRPr>
            </a:lvl1pPr>
            <a:lvl2pPr>
              <a:defRPr sz="1116">
                <a:solidFill>
                  <a:schemeClr val="tx1"/>
                </a:solidFill>
              </a:defRPr>
            </a:lvl2pPr>
            <a:lvl3pPr>
              <a:defRPr sz="992">
                <a:solidFill>
                  <a:schemeClr val="tx1"/>
                </a:solidFill>
              </a:defRPr>
            </a:lvl3pPr>
            <a:lvl4pPr>
              <a:defRPr sz="868">
                <a:solidFill>
                  <a:schemeClr val="tx1"/>
                </a:solidFill>
              </a:defRPr>
            </a:lvl4pPr>
            <a:lvl5pPr>
              <a:defRPr sz="8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itle Placeholder 1">
            <a:extLst>
              <a:ext uri="{FF2B5EF4-FFF2-40B4-BE49-F238E27FC236}">
                <a16:creationId xmlns:a16="http://schemas.microsoft.com/office/drawing/2014/main" id="{16B36A83-EC10-4006-A780-D19B6B70DC0D}"/>
              </a:ext>
            </a:extLst>
          </p:cNvPr>
          <p:cNvSpPr>
            <a:spLocks noGrp="1"/>
          </p:cNvSpPr>
          <p:nvPr>
            <p:ph type="title"/>
          </p:nvPr>
        </p:nvSpPr>
        <p:spPr>
          <a:xfrm>
            <a:off x="519510" y="280333"/>
            <a:ext cx="6517481" cy="1682000"/>
          </a:xfrm>
          <a:prstGeom prst="rect">
            <a:avLst/>
          </a:prstGeom>
        </p:spPr>
        <p:txBody>
          <a:bodyPr vert="horz" lIns="91440" tIns="45720" rIns="91440" bIns="45720" rtlCol="0" anchor="ctr">
            <a:normAutofit/>
          </a:bodyPr>
          <a:lstStyle/>
          <a:p>
            <a:r>
              <a:rPr lang="en-US"/>
              <a:t>Click to edit Master title style</a:t>
            </a:r>
            <a:endParaRPr lang="ru-RU" dirty="0"/>
          </a:p>
        </p:txBody>
      </p:sp>
    </p:spTree>
    <p:extLst>
      <p:ext uri="{BB962C8B-B14F-4D97-AF65-F5344CB8AC3E}">
        <p14:creationId xmlns:p14="http://schemas.microsoft.com/office/powerpoint/2010/main" val="360119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fld id="{1D8BD707-D9CF-40AE-B4C6-C98DA3205C09}" type="datetimeFigureOut">
              <a:rPr lang="en-US" smtClean="0"/>
              <a:t>12/7/2024</a:t>
            </a:fld>
            <a:endParaRPr lang="en-US"/>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519509" y="2188059"/>
            <a:ext cx="3213000" cy="7068546"/>
          </a:xfrm>
        </p:spPr>
        <p:txBody>
          <a:bodyPr>
            <a:normAutofit/>
          </a:bodyPr>
          <a:lstStyle>
            <a:lvl1pPr>
              <a:defRPr sz="1240">
                <a:solidFill>
                  <a:schemeClr val="tx1"/>
                </a:solidFill>
              </a:defRPr>
            </a:lvl1pPr>
            <a:lvl2pPr>
              <a:defRPr sz="1116">
                <a:solidFill>
                  <a:schemeClr val="tx1"/>
                </a:solidFill>
              </a:defRPr>
            </a:lvl2pPr>
            <a:lvl3pPr>
              <a:defRPr sz="992">
                <a:solidFill>
                  <a:schemeClr val="tx1"/>
                </a:solidFill>
              </a:defRPr>
            </a:lvl3pPr>
            <a:lvl4pPr>
              <a:defRPr sz="868">
                <a:solidFill>
                  <a:schemeClr val="tx1"/>
                </a:solidFill>
              </a:defRPr>
            </a:lvl4pPr>
            <a:lvl5pPr>
              <a:defRPr sz="8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3823991" y="2188060"/>
            <a:ext cx="3213000" cy="7068547"/>
          </a:xfrm>
        </p:spPr>
        <p:txBody>
          <a:bodyPr>
            <a:normAutofit/>
          </a:bodyPr>
          <a:lstStyle>
            <a:lvl1pPr>
              <a:defRPr sz="1240">
                <a:solidFill>
                  <a:schemeClr val="tx1"/>
                </a:solidFill>
              </a:defRPr>
            </a:lvl1pPr>
            <a:lvl2pPr>
              <a:defRPr sz="1116">
                <a:solidFill>
                  <a:schemeClr val="tx1"/>
                </a:solidFill>
              </a:defRPr>
            </a:lvl2pPr>
            <a:lvl3pPr>
              <a:defRPr sz="992">
                <a:solidFill>
                  <a:schemeClr val="tx1"/>
                </a:solidFill>
              </a:defRPr>
            </a:lvl3pPr>
            <a:lvl4pPr>
              <a:defRPr sz="868">
                <a:solidFill>
                  <a:schemeClr val="tx1"/>
                </a:solidFill>
              </a:defRPr>
            </a:lvl4pPr>
            <a:lvl5pPr>
              <a:defRPr sz="8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Placeholder 1">
            <a:extLst>
              <a:ext uri="{FF2B5EF4-FFF2-40B4-BE49-F238E27FC236}">
                <a16:creationId xmlns:a16="http://schemas.microsoft.com/office/drawing/2014/main" id="{73959C20-C118-4206-916E-1BE56661AF13}"/>
              </a:ext>
            </a:extLst>
          </p:cNvPr>
          <p:cNvSpPr>
            <a:spLocks noGrp="1"/>
          </p:cNvSpPr>
          <p:nvPr>
            <p:ph type="title"/>
          </p:nvPr>
        </p:nvSpPr>
        <p:spPr>
          <a:xfrm>
            <a:off x="519510" y="280333"/>
            <a:ext cx="6517481" cy="1682000"/>
          </a:xfrm>
          <a:prstGeom prst="rect">
            <a:avLst/>
          </a:prstGeom>
        </p:spPr>
        <p:txBody>
          <a:bodyPr vert="horz" lIns="91440" tIns="45720" rIns="91440" bIns="45720" rtlCol="0" anchor="ctr">
            <a:normAutofit/>
          </a:bodyPr>
          <a:lstStyle/>
          <a:p>
            <a:r>
              <a:rPr lang="en-US"/>
              <a:t>Click to edit Master title style</a:t>
            </a:r>
            <a:endParaRPr lang="ru-RU" dirty="0"/>
          </a:p>
        </p:txBody>
      </p:sp>
    </p:spTree>
    <p:extLst>
      <p:ext uri="{BB962C8B-B14F-4D97-AF65-F5344CB8AC3E}">
        <p14:creationId xmlns:p14="http://schemas.microsoft.com/office/powerpoint/2010/main" val="327506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noChangeAspect="1"/>
          </p:cNvSpPr>
          <p:nvPr>
            <p:ph type="pic" sz="quarter" idx="15"/>
          </p:nvPr>
        </p:nvSpPr>
        <p:spPr>
          <a:xfrm>
            <a:off x="454796" y="1496477"/>
            <a:ext cx="2677500" cy="6728000"/>
          </a:xfrm>
          <a:prstGeom prst="ellipse">
            <a:avLst/>
          </a:prstGeom>
          <a:gradFill>
            <a:gsLst>
              <a:gs pos="0">
                <a:srgbClr val="E9418F"/>
              </a:gs>
              <a:gs pos="100000">
                <a:srgbClr val="E50150"/>
              </a:gs>
            </a:gsLst>
            <a:lin ang="0" scaled="0"/>
          </a:gradFill>
          <a:effectLst>
            <a:softEdge rad="317500"/>
          </a:effectLst>
        </p:spPr>
        <p:txBody>
          <a:bodyPr vert="horz" lIns="91440" tIns="45720" rIns="91440" bIns="45720" rtlCol="0">
            <a:normAutofit/>
          </a:bodyPr>
          <a:lstStyle>
            <a:lvl1pPr>
              <a:defRPr lang="ru-RU" sz="868"/>
            </a:lvl1pPr>
          </a:lstStyle>
          <a:p>
            <a:pPr marL="0" lvl="0" indent="0">
              <a:buNone/>
            </a:pPr>
            <a:r>
              <a:rPr lang="en-US"/>
              <a:t>Click icon to add picture</a:t>
            </a:r>
            <a:endParaRPr lang="ru-RU"/>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3778250" y="342851"/>
            <a:ext cx="3323454" cy="1121333"/>
          </a:xfrm>
        </p:spPr>
        <p:txBody>
          <a:bodyPr>
            <a:normAutofit/>
          </a:bodyPr>
          <a:lstStyle>
            <a:lvl1pPr>
              <a:defRPr lang="en-US" sz="2479" b="1" kern="1200" dirty="0">
                <a:solidFill>
                  <a:schemeClr val="bg2"/>
                </a:solidFill>
                <a:latin typeface="+mj-lt"/>
                <a:ea typeface="+mj-ea"/>
                <a:cs typeface="+mj-cs"/>
              </a:defRPr>
            </a:lvl1pPr>
          </a:lstStyle>
          <a:p>
            <a:r>
              <a:rPr lang="en-US" dirty="0"/>
              <a:t>Text Layout</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fld id="{1D8BD707-D9CF-40AE-B4C6-C98DA3205C09}" type="datetimeFigureOut">
              <a:rPr lang="en-US" smtClean="0"/>
              <a:t>12/7/2024</a:t>
            </a:fld>
            <a:endParaRPr lang="en-US"/>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6" name="Text Placeholder 14">
            <a:extLst>
              <a:ext uri="{FF2B5EF4-FFF2-40B4-BE49-F238E27FC236}">
                <a16:creationId xmlns:a16="http://schemas.microsoft.com/office/drawing/2014/main" id="{F469DEB5-CC79-4D71-8360-0B10B34244B7}"/>
              </a:ext>
            </a:extLst>
          </p:cNvPr>
          <p:cNvSpPr>
            <a:spLocks noGrp="1"/>
          </p:cNvSpPr>
          <p:nvPr>
            <p:ph type="body" sz="quarter" idx="13" hasCustomPrompt="1"/>
          </p:nvPr>
        </p:nvSpPr>
        <p:spPr>
          <a:xfrm>
            <a:off x="3778249" y="1496477"/>
            <a:ext cx="3323454" cy="1009200"/>
          </a:xfrm>
        </p:spPr>
        <p:txBody>
          <a:bodyPr>
            <a:normAutofit/>
          </a:bodyPr>
          <a:lstStyle>
            <a:lvl1pPr marL="0" indent="0">
              <a:lnSpc>
                <a:spcPct val="100000"/>
              </a:lnSpc>
              <a:spcBef>
                <a:spcPts val="0"/>
              </a:spcBef>
              <a:buNone/>
              <a:defRPr sz="1116" b="1" i="0">
                <a:solidFill>
                  <a:schemeClr val="tx2"/>
                </a:solidFill>
              </a:defRPr>
            </a:lvl1pPr>
          </a:lstStyle>
          <a:p>
            <a:pPr lvl="0"/>
            <a:r>
              <a:rPr lang="en-US" dirty="0"/>
              <a:t>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p:ph type="body" sz="quarter" idx="14"/>
          </p:nvPr>
        </p:nvSpPr>
        <p:spPr>
          <a:xfrm>
            <a:off x="3778250" y="2505677"/>
            <a:ext cx="3323454" cy="6678546"/>
          </a:xfrm>
        </p:spPr>
        <p:txBody>
          <a:bodyPr>
            <a:normAutofit/>
          </a:bodyPr>
          <a:lstStyle>
            <a:lvl1pPr marL="111564" indent="-111564">
              <a:spcBef>
                <a:spcPts val="372"/>
              </a:spcBef>
              <a:buClr>
                <a:schemeClr val="accent1"/>
              </a:buClr>
              <a:buFont typeface="Arial" panose="020B0604020202020204" pitchFamily="34" charset="0"/>
              <a:buChar char="•"/>
              <a:defRPr sz="1116" b="0" i="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86424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noChangeAspect="1"/>
          </p:cNvSpPr>
          <p:nvPr>
            <p:ph type="pic" sz="quarter" idx="18"/>
          </p:nvPr>
        </p:nvSpPr>
        <p:spPr>
          <a:xfrm>
            <a:off x="4425314" y="1460639"/>
            <a:ext cx="2677500" cy="6728000"/>
          </a:xfrm>
          <a:prstGeom prst="ellipse">
            <a:avLst/>
          </a:prstGeom>
          <a:gradFill>
            <a:gsLst>
              <a:gs pos="0">
                <a:srgbClr val="E9418F"/>
              </a:gs>
              <a:gs pos="100000">
                <a:srgbClr val="E50150"/>
              </a:gs>
            </a:gsLst>
            <a:lin ang="0" scaled="0"/>
          </a:gradFill>
          <a:effectLst>
            <a:softEdge rad="317500"/>
          </a:effectLst>
        </p:spPr>
        <p:txBody>
          <a:bodyPr vert="horz" lIns="91440" tIns="45720" rIns="91440" bIns="45720" rtlCol="0">
            <a:normAutofit/>
          </a:bodyPr>
          <a:lstStyle>
            <a:lvl1pPr>
              <a:defRPr lang="ru-RU" sz="868"/>
            </a:lvl1pPr>
          </a:lstStyle>
          <a:p>
            <a:pPr marL="0" lvl="0" indent="0">
              <a:buNone/>
            </a:pPr>
            <a:r>
              <a:rPr lang="en-US"/>
              <a:t>Click icon to add picture</a:t>
            </a:r>
            <a:endParaRPr lang="ru-RU"/>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453686" y="339306"/>
            <a:ext cx="3324563" cy="1121333"/>
          </a:xfrm>
        </p:spPr>
        <p:txBody>
          <a:bodyPr/>
          <a:lstStyle>
            <a:lvl1pPr>
              <a:defRPr>
                <a:solidFill>
                  <a:schemeClr val="bg2"/>
                </a:solidFill>
              </a:defRPr>
            </a:lvl1pPr>
          </a:lstStyle>
          <a:p>
            <a:r>
              <a:rPr lang="en-GB" dirty="0"/>
              <a:t>Text Layout </a:t>
            </a:r>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fld id="{1D8BD707-D9CF-40AE-B4C6-C98DA3205C09}" type="datetimeFigureOut">
              <a:rPr lang="en-US" smtClean="0"/>
              <a:t>12/7/2024</a:t>
            </a:fld>
            <a:endParaRPr lang="en-US"/>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453686" y="3599463"/>
            <a:ext cx="3324563" cy="5584760"/>
          </a:xfrm>
        </p:spPr>
        <p:txBody>
          <a:bodyPr>
            <a:normAutofit/>
          </a:bodyPr>
          <a:lstStyle>
            <a:lvl1pPr marL="111564" indent="-111564">
              <a:spcBef>
                <a:spcPts val="372"/>
              </a:spcBef>
              <a:buClr>
                <a:schemeClr val="accent3"/>
              </a:buClr>
              <a:buFont typeface="Arial" panose="020B0604020202020204" pitchFamily="34" charset="0"/>
              <a:buChar char="•"/>
              <a:defRPr sz="992" b="0" i="0">
                <a:solidFill>
                  <a:schemeClr val="tx1"/>
                </a:solidFill>
              </a:defRPr>
            </a:lvl1pPr>
          </a:lstStyle>
          <a:p>
            <a:pPr lvl="0"/>
            <a:r>
              <a:rPr lang="en-US"/>
              <a:t>Click to edit Master text styles</a:t>
            </a:r>
          </a:p>
        </p:txBody>
      </p:sp>
      <p:sp>
        <p:nvSpPr>
          <p:cNvPr id="28" name="Text Placeholder 26">
            <a:extLst>
              <a:ext uri="{FF2B5EF4-FFF2-40B4-BE49-F238E27FC236}">
                <a16:creationId xmlns:a16="http://schemas.microsoft.com/office/drawing/2014/main" id="{5F10B1F7-5633-4C8B-A868-72D9C782CBA6}"/>
              </a:ext>
            </a:extLst>
          </p:cNvPr>
          <p:cNvSpPr>
            <a:spLocks noGrp="1"/>
          </p:cNvSpPr>
          <p:nvPr>
            <p:ph type="body" sz="quarter" idx="16"/>
          </p:nvPr>
        </p:nvSpPr>
        <p:spPr>
          <a:xfrm>
            <a:off x="453686" y="1469722"/>
            <a:ext cx="3324563" cy="1009200"/>
          </a:xfrm>
        </p:spPr>
        <p:txBody>
          <a:bodyPr>
            <a:noAutofit/>
          </a:bodyPr>
          <a:lstStyle>
            <a:lvl1pPr marL="0" indent="0">
              <a:buNone/>
              <a:defRPr sz="1116" b="1" i="0">
                <a:solidFill>
                  <a:schemeClr val="tx2"/>
                </a:solidFill>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p:ph type="body" sz="quarter" idx="17"/>
          </p:nvPr>
        </p:nvSpPr>
        <p:spPr>
          <a:xfrm>
            <a:off x="453686" y="2469838"/>
            <a:ext cx="3324563" cy="1121333"/>
          </a:xfrm>
        </p:spPr>
        <p:txBody>
          <a:bodyPr>
            <a:normAutofit/>
          </a:bodyPr>
          <a:lstStyle>
            <a:lvl1pPr marL="0" indent="0">
              <a:buNone/>
              <a:defRPr sz="992">
                <a:solidFill>
                  <a:schemeClr val="tx1"/>
                </a:solidFill>
              </a:defRPr>
            </a:lvl1pPr>
            <a:lvl2pPr marL="283373" indent="0">
              <a:buNone/>
              <a:defRPr sz="868">
                <a:solidFill>
                  <a:schemeClr val="tx1">
                    <a:lumMod val="50000"/>
                    <a:lumOff val="50000"/>
                  </a:schemeClr>
                </a:solidFill>
              </a:defRPr>
            </a:lvl2pPr>
            <a:lvl3pPr marL="566745" indent="0">
              <a:buNone/>
              <a:defRPr sz="868">
                <a:solidFill>
                  <a:schemeClr val="tx1">
                    <a:lumMod val="50000"/>
                    <a:lumOff val="50000"/>
                  </a:schemeClr>
                </a:solidFill>
              </a:defRPr>
            </a:lvl3pPr>
            <a:lvl4pPr marL="850118" indent="0">
              <a:buNone/>
              <a:defRPr sz="868">
                <a:solidFill>
                  <a:schemeClr val="tx1">
                    <a:lumMod val="50000"/>
                    <a:lumOff val="50000"/>
                  </a:schemeClr>
                </a:solidFill>
              </a:defRPr>
            </a:lvl4pPr>
            <a:lvl5pPr marL="1133490" indent="0">
              <a:buNone/>
              <a:defRPr sz="868">
                <a:solidFill>
                  <a:schemeClr val="tx1">
                    <a:lumMod val="50000"/>
                    <a:lumOff val="50000"/>
                  </a:schemeClr>
                </a:solidFill>
              </a:defRPr>
            </a:lvl5pPr>
          </a:lstStyle>
          <a:p>
            <a:pPr lvl="0"/>
            <a:r>
              <a:rPr lang="en-US"/>
              <a:t>Click to edit Master text styles</a:t>
            </a:r>
          </a:p>
        </p:txBody>
      </p:sp>
    </p:spTree>
    <p:extLst>
      <p:ext uri="{BB962C8B-B14F-4D97-AF65-F5344CB8AC3E}">
        <p14:creationId xmlns:p14="http://schemas.microsoft.com/office/powerpoint/2010/main" val="263487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19510" y="345204"/>
            <a:ext cx="6517481" cy="1121333"/>
          </a:xfrm>
        </p:spPr>
        <p:txBody>
          <a:bodyPr anchor="b">
            <a:normAutofit/>
          </a:bodyPr>
          <a:lstStyle>
            <a:lvl1pPr algn="ctr">
              <a:defRPr sz="2479">
                <a:solidFill>
                  <a:schemeClr val="bg2"/>
                </a:solidFill>
              </a:defRPr>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519509" y="2873622"/>
            <a:ext cx="3213000" cy="672800"/>
          </a:xfrm>
        </p:spPr>
        <p:txBody>
          <a:bodyPr>
            <a:noAutofit/>
          </a:bodyPr>
          <a:lstStyle>
            <a:lvl1pPr marL="0" indent="0">
              <a:buNone/>
              <a:defRPr sz="1735" b="1">
                <a:solidFill>
                  <a:schemeClr val="bg2"/>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fld id="{1D8BD707-D9CF-40AE-B4C6-C98DA3205C09}" type="datetimeFigureOut">
              <a:rPr lang="en-US" smtClean="0"/>
              <a:t>12/7/2024</a:t>
            </a:fld>
            <a:endParaRPr lang="en-US"/>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hasCustomPrompt="1"/>
          </p:nvPr>
        </p:nvSpPr>
        <p:spPr>
          <a:xfrm>
            <a:off x="519509" y="1693072"/>
            <a:ext cx="6517481" cy="1009200"/>
          </a:xfrm>
        </p:spPr>
        <p:txBody>
          <a:bodyPr>
            <a:noAutofit/>
          </a:bodyPr>
          <a:lstStyle>
            <a:lvl1pPr marL="0" indent="0" algn="ctr">
              <a:lnSpc>
                <a:spcPct val="100000"/>
              </a:lnSpc>
              <a:spcBef>
                <a:spcPts val="0"/>
              </a:spcBef>
              <a:buNone/>
              <a:defRPr sz="1116" b="1" i="0">
                <a:solidFill>
                  <a:schemeClr val="accent2"/>
                </a:solidFill>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dirty="0"/>
              <a:t>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3823992" y="2870420"/>
            <a:ext cx="3213000" cy="672800"/>
          </a:xfrm>
        </p:spPr>
        <p:txBody>
          <a:bodyPr>
            <a:noAutofit/>
          </a:bodyPr>
          <a:lstStyle>
            <a:lvl1pPr marL="0" indent="0">
              <a:buNone/>
              <a:defRPr sz="1735" b="1">
                <a:solidFill>
                  <a:schemeClr val="bg2"/>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Section 1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519509" y="3719210"/>
            <a:ext cx="3213000" cy="5439772"/>
          </a:xfrm>
        </p:spPr>
        <p:txBody>
          <a:bodyPr>
            <a:normAutofit/>
          </a:bodyPr>
          <a:lstStyle>
            <a:lvl1pPr marL="111564" indent="-111564">
              <a:spcBef>
                <a:spcPts val="372"/>
              </a:spcBef>
              <a:buClr>
                <a:schemeClr val="accent1"/>
              </a:buClr>
              <a:defRPr sz="124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3823992" y="3711369"/>
            <a:ext cx="3213000" cy="5439772"/>
          </a:xfrm>
        </p:spPr>
        <p:txBody>
          <a:bodyPr>
            <a:normAutofit/>
          </a:bodyPr>
          <a:lstStyle>
            <a:lvl1pPr marL="111564" indent="-111564">
              <a:spcBef>
                <a:spcPts val="372"/>
              </a:spcBef>
              <a:buClr>
                <a:schemeClr val="accent1"/>
              </a:buClr>
              <a:defRPr sz="124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cxnSp>
        <p:nvCxnSpPr>
          <p:cNvPr id="7" name="Straight Connector 6">
            <a:extLst>
              <a:ext uri="{FF2B5EF4-FFF2-40B4-BE49-F238E27FC236}">
                <a16:creationId xmlns:a16="http://schemas.microsoft.com/office/drawing/2014/main" id="{EC57CCBB-CB66-4C25-A9D5-6E43BD2113B3}"/>
              </a:ext>
            </a:extLst>
          </p:cNvPr>
          <p:cNvCxnSpPr>
            <a:cxnSpLocks/>
          </p:cNvCxnSpPr>
          <p:nvPr/>
        </p:nvCxnSpPr>
        <p:spPr>
          <a:xfrm>
            <a:off x="1547000" y="1521718"/>
            <a:ext cx="4462500" cy="0"/>
          </a:xfrm>
          <a:prstGeom prst="line">
            <a:avLst/>
          </a:prstGeom>
          <a:ln w="127000" cap="rnd">
            <a:gradFill>
              <a:gsLst>
                <a:gs pos="0">
                  <a:srgbClr val="E9418F"/>
                </a:gs>
                <a:gs pos="100000">
                  <a:srgbClr val="E50150"/>
                </a:gs>
              </a:gsLst>
              <a:lin ang="5400000" scaled="1"/>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566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3778249" y="340040"/>
            <a:ext cx="3324563" cy="1121333"/>
          </a:xfrm>
        </p:spPr>
        <p:txBody>
          <a:bodyPr anchor="b">
            <a:normAutofit/>
          </a:bodyPr>
          <a:lstStyle>
            <a:lvl1pPr algn="l">
              <a:defRPr sz="2479">
                <a:solidFill>
                  <a:schemeClr val="bg2"/>
                </a:solidFill>
              </a:defRPr>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fld id="{1D8BD707-D9CF-40AE-B4C6-C98DA3205C09}" type="datetimeFigureOut">
              <a:rPr lang="en-US" smtClean="0"/>
              <a:t>12/7/2024</a:t>
            </a:fld>
            <a:endParaRPr lang="en-US"/>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3778249" y="1453774"/>
            <a:ext cx="3324563" cy="1009200"/>
          </a:xfrm>
        </p:spPr>
        <p:txBody>
          <a:bodyPr>
            <a:noAutofit/>
          </a:bodyPr>
          <a:lstStyle>
            <a:lvl1pPr marL="0" indent="0" algn="l">
              <a:buNone/>
              <a:defRPr sz="1116" b="1" i="0">
                <a:solidFill>
                  <a:schemeClr val="tx2"/>
                </a:solidFill>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3778249" y="2852706"/>
            <a:ext cx="990358" cy="568648"/>
          </a:xfrm>
          <a:solidFill>
            <a:schemeClr val="accent1"/>
          </a:solidFill>
        </p:spPr>
        <p:txBody>
          <a:bodyPr anchor="b" anchorCtr="0">
            <a:normAutofit/>
          </a:bodyPr>
          <a:lstStyle>
            <a:lvl1pPr marL="0" indent="0">
              <a:buNone/>
              <a:defRPr sz="1116" b="1">
                <a:solidFill>
                  <a:schemeClr val="bg1"/>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3778250" y="3352881"/>
            <a:ext cx="990358" cy="568648"/>
          </a:xfrm>
          <a:solidFill>
            <a:schemeClr val="accent1"/>
          </a:solidFill>
        </p:spPr>
        <p:txBody>
          <a:bodyPr anchor="ctr">
            <a:normAutofit/>
          </a:bodyPr>
          <a:lstStyle>
            <a:lvl1pPr marL="0" indent="0">
              <a:spcBef>
                <a:spcPts val="372"/>
              </a:spcBef>
              <a:buClr>
                <a:schemeClr val="accent3"/>
              </a:buClr>
              <a:buNone/>
              <a:defRPr sz="868" b="1" i="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3778265" y="4316497"/>
            <a:ext cx="990358" cy="568648"/>
          </a:xfrm>
          <a:solidFill>
            <a:schemeClr val="accent1"/>
          </a:solidFill>
        </p:spPr>
        <p:txBody>
          <a:bodyPr anchor="b" anchorCtr="0">
            <a:normAutofit/>
          </a:bodyPr>
          <a:lstStyle>
            <a:lvl1pPr marL="0" indent="0">
              <a:buNone/>
              <a:defRPr sz="1116" b="1">
                <a:solidFill>
                  <a:schemeClr val="bg1"/>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3778265" y="4816673"/>
            <a:ext cx="990358" cy="568648"/>
          </a:xfrm>
          <a:solidFill>
            <a:schemeClr val="accent1"/>
          </a:solidFill>
        </p:spPr>
        <p:txBody>
          <a:bodyPr anchor="ctr">
            <a:normAutofit/>
          </a:bodyPr>
          <a:lstStyle>
            <a:lvl1pPr marL="0" indent="0">
              <a:spcBef>
                <a:spcPts val="372"/>
              </a:spcBef>
              <a:buClr>
                <a:schemeClr val="accent3"/>
              </a:buClr>
              <a:buNone/>
              <a:defRPr sz="868" b="1" i="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4945335" y="2852704"/>
            <a:ext cx="990358" cy="568648"/>
          </a:xfrm>
          <a:solidFill>
            <a:schemeClr val="accent1"/>
          </a:solidFill>
        </p:spPr>
        <p:txBody>
          <a:bodyPr anchor="b" anchorCtr="0">
            <a:normAutofit/>
          </a:bodyPr>
          <a:lstStyle>
            <a:lvl1pPr marL="0" indent="0">
              <a:buNone/>
              <a:defRPr sz="1116" b="1">
                <a:solidFill>
                  <a:schemeClr val="bg1"/>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4945336" y="3352880"/>
            <a:ext cx="990358" cy="568648"/>
          </a:xfrm>
          <a:solidFill>
            <a:schemeClr val="accent1"/>
          </a:solidFill>
        </p:spPr>
        <p:txBody>
          <a:bodyPr anchor="ctr">
            <a:normAutofit/>
          </a:bodyPr>
          <a:lstStyle>
            <a:lvl1pPr marL="0" indent="0">
              <a:spcBef>
                <a:spcPts val="372"/>
              </a:spcBef>
              <a:buClr>
                <a:schemeClr val="accent3"/>
              </a:buClr>
              <a:buNone/>
              <a:defRPr sz="868" b="1" i="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4945350" y="4316496"/>
            <a:ext cx="990358" cy="568648"/>
          </a:xfrm>
          <a:solidFill>
            <a:schemeClr val="accent1"/>
          </a:solidFill>
        </p:spPr>
        <p:txBody>
          <a:bodyPr anchor="b" anchorCtr="0">
            <a:normAutofit/>
          </a:bodyPr>
          <a:lstStyle>
            <a:lvl1pPr marL="0" indent="0">
              <a:buNone/>
              <a:defRPr sz="1116" b="1">
                <a:solidFill>
                  <a:schemeClr val="bg1"/>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4945351" y="4816671"/>
            <a:ext cx="990358" cy="568648"/>
          </a:xfrm>
          <a:solidFill>
            <a:schemeClr val="accent1"/>
          </a:solidFill>
        </p:spPr>
        <p:txBody>
          <a:bodyPr anchor="ctr">
            <a:normAutofit/>
          </a:bodyPr>
          <a:lstStyle>
            <a:lvl1pPr marL="0" indent="0">
              <a:spcBef>
                <a:spcPts val="372"/>
              </a:spcBef>
              <a:buClr>
                <a:schemeClr val="accent3"/>
              </a:buClr>
              <a:buNone/>
              <a:defRPr sz="868" b="1" i="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6112437" y="2852704"/>
            <a:ext cx="990358" cy="568648"/>
          </a:xfrm>
          <a:solidFill>
            <a:schemeClr val="accent1"/>
          </a:solidFill>
        </p:spPr>
        <p:txBody>
          <a:bodyPr anchor="b" anchorCtr="0">
            <a:normAutofit/>
          </a:bodyPr>
          <a:lstStyle>
            <a:lvl1pPr marL="0" indent="0">
              <a:buNone/>
              <a:defRPr sz="1116" b="1">
                <a:solidFill>
                  <a:schemeClr val="bg1"/>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6112438" y="3352880"/>
            <a:ext cx="990358" cy="568648"/>
          </a:xfrm>
          <a:solidFill>
            <a:schemeClr val="accent1"/>
          </a:solidFill>
        </p:spPr>
        <p:txBody>
          <a:bodyPr anchor="ctr">
            <a:normAutofit/>
          </a:bodyPr>
          <a:lstStyle>
            <a:lvl1pPr marL="0" indent="0">
              <a:spcBef>
                <a:spcPts val="372"/>
              </a:spcBef>
              <a:buClr>
                <a:schemeClr val="accent3"/>
              </a:buClr>
              <a:buNone/>
              <a:defRPr sz="868" b="1" i="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6112453" y="4316496"/>
            <a:ext cx="990358" cy="568648"/>
          </a:xfrm>
          <a:solidFill>
            <a:schemeClr val="accent1"/>
          </a:solidFill>
        </p:spPr>
        <p:txBody>
          <a:bodyPr anchor="b" anchorCtr="0">
            <a:normAutofit/>
          </a:bodyPr>
          <a:lstStyle>
            <a:lvl1pPr marL="0" indent="0">
              <a:buNone/>
              <a:defRPr sz="1116" b="1">
                <a:solidFill>
                  <a:schemeClr val="bg1"/>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6112453" y="4816671"/>
            <a:ext cx="990358" cy="568648"/>
          </a:xfrm>
          <a:solidFill>
            <a:schemeClr val="accent1"/>
          </a:solidFill>
        </p:spPr>
        <p:txBody>
          <a:bodyPr anchor="ctr">
            <a:normAutofit/>
          </a:bodyPr>
          <a:lstStyle>
            <a:lvl1pPr marL="0" indent="0">
              <a:spcBef>
                <a:spcPts val="372"/>
              </a:spcBef>
              <a:buClr>
                <a:schemeClr val="accent3"/>
              </a:buClr>
              <a:buNone/>
              <a:defRPr sz="868" b="1" i="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252456" y="340040"/>
            <a:ext cx="3324562" cy="8851835"/>
          </a:xfrm>
        </p:spPr>
        <p:txBody>
          <a:bodyPr anchor="ctr" anchorCtr="0">
            <a:normAutofit/>
          </a:bodyPr>
          <a:lstStyle>
            <a:lvl1pPr marL="0" indent="0" algn="ctr">
              <a:buNone/>
              <a:defRPr sz="992">
                <a:solidFill>
                  <a:schemeClr val="tx1">
                    <a:lumMod val="50000"/>
                    <a:lumOff val="50000"/>
                  </a:schemeClr>
                </a:solidFill>
              </a:defRPr>
            </a:lvl1pPr>
          </a:lstStyle>
          <a:p>
            <a:r>
              <a:rPr lang="en-US"/>
              <a:t>Click icon to add chart</a:t>
            </a:r>
            <a:endParaRPr lang="ru-RU" dirty="0"/>
          </a:p>
        </p:txBody>
      </p:sp>
    </p:spTree>
    <p:extLst>
      <p:ext uri="{BB962C8B-B14F-4D97-AF65-F5344CB8AC3E}">
        <p14:creationId xmlns:p14="http://schemas.microsoft.com/office/powerpoint/2010/main" val="332999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519510" y="280333"/>
            <a:ext cx="6517481" cy="1682000"/>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519510" y="2185315"/>
            <a:ext cx="6517481" cy="70722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7" name="Rectangle 6">
            <a:extLst>
              <a:ext uri="{FF2B5EF4-FFF2-40B4-BE49-F238E27FC236}">
                <a16:creationId xmlns:a16="http://schemas.microsoft.com/office/drawing/2014/main" id="{610BA5DF-434C-43E1-8436-B68458B323B8}"/>
              </a:ext>
            </a:extLst>
          </p:cNvPr>
          <p:cNvSpPr/>
          <p:nvPr/>
        </p:nvSpPr>
        <p:spPr>
          <a:xfrm>
            <a:off x="0" y="9447233"/>
            <a:ext cx="7556500" cy="1233467"/>
          </a:xfrm>
          <a:prstGeom prst="rect">
            <a:avLst/>
          </a:prstGeom>
          <a:gradFill flip="none" rotWithShape="1">
            <a:gsLst>
              <a:gs pos="0">
                <a:srgbClr val="E9418F"/>
              </a:gs>
              <a:gs pos="100000">
                <a:srgbClr val="E50150"/>
              </a:gs>
            </a:gsLst>
            <a:lin ang="0" scaled="1"/>
            <a:tileRect/>
          </a:gradFill>
          <a:ln w="12700" cap="flat">
            <a:noFill/>
            <a:prstDash val="solid"/>
            <a:miter/>
          </a:ln>
        </p:spPr>
        <p:txBody>
          <a:bodyPr rtlCol="0" anchor="ctr"/>
          <a:lstStyle/>
          <a:p>
            <a:pPr algn="l"/>
            <a:endParaRPr lang="en-GB"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3371659" y="9766695"/>
            <a:ext cx="813182" cy="672800"/>
          </a:xfrm>
          <a:prstGeom prst="rect">
            <a:avLst/>
          </a:prstGeom>
        </p:spPr>
        <p:txBody>
          <a:bodyPr vert="horz" lIns="91440" tIns="45720" rIns="91440" bIns="45720" rtlCol="0" anchor="ctr"/>
          <a:lstStyle>
            <a:lvl1pPr algn="ctr">
              <a:defRPr sz="496">
                <a:solidFill>
                  <a:schemeClr val="bg1"/>
                </a:solidFill>
              </a:defRPr>
            </a:lvl1pPr>
          </a:lstStyle>
          <a:p>
            <a:fld id="{1D8BD707-D9CF-40AE-B4C6-C98DA3205C09}" type="datetimeFigureOut">
              <a:rPr lang="en-US" smtClean="0"/>
              <a:t>12/7/2024</a:t>
            </a:fld>
            <a:endParaRPr lang="en-US"/>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519509" y="9766695"/>
            <a:ext cx="2677500" cy="672800"/>
          </a:xfrm>
          <a:prstGeom prst="rect">
            <a:avLst/>
          </a:prstGeom>
        </p:spPr>
        <p:txBody>
          <a:bodyPr vert="horz" lIns="91440" tIns="45720" rIns="91440" bIns="45720" rtlCol="0" anchor="ctr"/>
          <a:lstStyle>
            <a:lvl1pPr algn="l">
              <a:defRPr sz="496">
                <a:solidFill>
                  <a:schemeClr val="bg1"/>
                </a:solidFill>
              </a:defRPr>
            </a:lvl1pPr>
          </a:lstStyle>
          <a:p>
            <a:endParaRPr lang="en-GB"/>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89485" y="9766695"/>
            <a:ext cx="340540" cy="672800"/>
          </a:xfrm>
          <a:prstGeom prst="rect">
            <a:avLst/>
          </a:prstGeom>
        </p:spPr>
        <p:txBody>
          <a:bodyPr vert="horz" lIns="91440" tIns="45720" rIns="91440" bIns="45720" rtlCol="0" anchor="ctr"/>
          <a:lstStyle>
            <a:lvl1pPr algn="ctr">
              <a:defRPr sz="496">
                <a:solidFill>
                  <a:schemeClr val="bg1"/>
                </a:solidFill>
              </a:defRPr>
            </a:lvl1pPr>
          </a:lstStyle>
          <a:p>
            <a:fld id="{B6F15528-21DE-4FAA-801E-634DDDAF4B2B}" type="slidenum">
              <a:rPr lang="en-GB" smtClean="0"/>
              <a:t>‹#›</a:t>
            </a:fld>
            <a:endParaRPr lang="en-GB"/>
          </a:p>
        </p:txBody>
      </p:sp>
      <p:pic>
        <p:nvPicPr>
          <p:cNvPr id="14" name="Picture 13" descr="A picture containing drawing, clock&#10;&#10;Description automatically generated">
            <a:extLst>
              <a:ext uri="{FF2B5EF4-FFF2-40B4-BE49-F238E27FC236}">
                <a16:creationId xmlns:a16="http://schemas.microsoft.com/office/drawing/2014/main" id="{F46E19A2-9266-45FD-904E-DC510FB19DD7}"/>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655172" y="9615433"/>
            <a:ext cx="763637" cy="897067"/>
          </a:xfrm>
          <a:prstGeom prst="rect">
            <a:avLst/>
          </a:prstGeom>
        </p:spPr>
      </p:pic>
    </p:spTree>
    <p:extLst>
      <p:ext uri="{BB962C8B-B14F-4D97-AF65-F5344CB8AC3E}">
        <p14:creationId xmlns:p14="http://schemas.microsoft.com/office/powerpoint/2010/main" val="188421790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566745" rtl="0" eaLnBrk="1" latinLnBrk="0" hangingPunct="1">
        <a:lnSpc>
          <a:spcPct val="90000"/>
        </a:lnSpc>
        <a:spcBef>
          <a:spcPct val="0"/>
        </a:spcBef>
        <a:buNone/>
        <a:defRPr sz="2479" b="1" kern="1200">
          <a:gradFill>
            <a:gsLst>
              <a:gs pos="0">
                <a:schemeClr val="accent1"/>
              </a:gs>
              <a:gs pos="100000">
                <a:schemeClr val="accent2"/>
              </a:gs>
            </a:gsLst>
            <a:lin ang="0" scaled="1"/>
          </a:gradFill>
          <a:latin typeface="+mj-lt"/>
          <a:ea typeface="+mj-ea"/>
          <a:cs typeface="+mj-cs"/>
        </a:defRPr>
      </a:lvl1pPr>
    </p:titleStyle>
    <p:bodyStyle>
      <a:lvl1pPr marL="141686" indent="-141686" algn="l" defTabSz="566745" rtl="0" eaLnBrk="1" latinLnBrk="0" hangingPunct="1">
        <a:lnSpc>
          <a:spcPct val="100000"/>
        </a:lnSpc>
        <a:spcBef>
          <a:spcPts val="372"/>
        </a:spcBef>
        <a:buClr>
          <a:schemeClr val="bg2"/>
        </a:buClr>
        <a:buFont typeface="Arial" panose="020B0604020202020204" pitchFamily="34" charset="0"/>
        <a:buChar char="•"/>
        <a:defRPr sz="1488" kern="1200">
          <a:solidFill>
            <a:schemeClr val="tx1"/>
          </a:solidFill>
          <a:latin typeface="+mn-lt"/>
          <a:ea typeface="+mn-ea"/>
          <a:cs typeface="+mn-cs"/>
        </a:defRPr>
      </a:lvl1pPr>
      <a:lvl2pPr marL="425059" indent="-141686" algn="l" defTabSz="566745" rtl="0" eaLnBrk="1" latinLnBrk="0" hangingPunct="1">
        <a:lnSpc>
          <a:spcPct val="100000"/>
        </a:lnSpc>
        <a:spcBef>
          <a:spcPts val="372"/>
        </a:spcBef>
        <a:buClr>
          <a:schemeClr val="bg2"/>
        </a:buClr>
        <a:buFont typeface="Arial" panose="020B0604020202020204" pitchFamily="34" charset="0"/>
        <a:buChar char="•"/>
        <a:defRPr sz="1364" kern="1200">
          <a:solidFill>
            <a:schemeClr val="tx1"/>
          </a:solidFill>
          <a:latin typeface="+mn-lt"/>
          <a:ea typeface="+mn-ea"/>
          <a:cs typeface="+mn-cs"/>
        </a:defRPr>
      </a:lvl2pPr>
      <a:lvl3pPr marL="708431" indent="-141686" algn="l" defTabSz="566745" rtl="0" eaLnBrk="1" latinLnBrk="0" hangingPunct="1">
        <a:lnSpc>
          <a:spcPct val="100000"/>
        </a:lnSpc>
        <a:spcBef>
          <a:spcPts val="372"/>
        </a:spcBef>
        <a:buClr>
          <a:schemeClr val="bg2"/>
        </a:buClr>
        <a:buFont typeface="Arial" panose="020B0604020202020204" pitchFamily="34" charset="0"/>
        <a:buChar char="•"/>
        <a:defRPr sz="1240" kern="1200">
          <a:solidFill>
            <a:schemeClr val="tx1"/>
          </a:solidFill>
          <a:latin typeface="+mn-lt"/>
          <a:ea typeface="+mn-ea"/>
          <a:cs typeface="+mn-cs"/>
        </a:defRPr>
      </a:lvl3pPr>
      <a:lvl4pPr marL="991804" indent="-141686" algn="l" defTabSz="566745" rtl="0" eaLnBrk="1" latinLnBrk="0" hangingPunct="1">
        <a:lnSpc>
          <a:spcPct val="100000"/>
        </a:lnSpc>
        <a:spcBef>
          <a:spcPts val="372"/>
        </a:spcBef>
        <a:buClr>
          <a:schemeClr val="bg2"/>
        </a:buClr>
        <a:buFont typeface="Arial" panose="020B0604020202020204" pitchFamily="34" charset="0"/>
        <a:buChar char="•"/>
        <a:defRPr sz="1116" kern="1200">
          <a:solidFill>
            <a:schemeClr val="tx1"/>
          </a:solidFill>
          <a:latin typeface="+mn-lt"/>
          <a:ea typeface="+mn-ea"/>
          <a:cs typeface="+mn-cs"/>
        </a:defRPr>
      </a:lvl4pPr>
      <a:lvl5pPr marL="1275177" indent="-141686" algn="l" defTabSz="566745" rtl="0" eaLnBrk="1" latinLnBrk="0" hangingPunct="1">
        <a:lnSpc>
          <a:spcPct val="100000"/>
        </a:lnSpc>
        <a:spcBef>
          <a:spcPts val="372"/>
        </a:spcBef>
        <a:buClr>
          <a:schemeClr val="bg2"/>
        </a:buClr>
        <a:buFont typeface="Arial" panose="020B0604020202020204" pitchFamily="34" charset="0"/>
        <a:buChar char="•"/>
        <a:defRPr sz="1116" kern="1200">
          <a:solidFill>
            <a:schemeClr val="tx1"/>
          </a:solidFill>
          <a:latin typeface="+mn-lt"/>
          <a:ea typeface="+mn-ea"/>
          <a:cs typeface="+mn-cs"/>
        </a:defRPr>
      </a:lvl5pPr>
      <a:lvl6pPr marL="1558549" indent="-141686" algn="l" defTabSz="566745"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1922" indent="-141686" algn="l" defTabSz="566745"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294" indent="-141686" algn="l" defTabSz="566745"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667" indent="-141686" algn="l" defTabSz="566745"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p:bodyStyle>
    <p:otherStyle>
      <a:defPPr>
        <a:defRPr lang="ru-RU"/>
      </a:defPPr>
      <a:lvl1pPr marL="0" algn="l" defTabSz="566745" rtl="0" eaLnBrk="1" latinLnBrk="0" hangingPunct="1">
        <a:defRPr sz="1116" kern="1200">
          <a:solidFill>
            <a:schemeClr val="tx1"/>
          </a:solidFill>
          <a:latin typeface="+mn-lt"/>
          <a:ea typeface="+mn-ea"/>
          <a:cs typeface="+mn-cs"/>
        </a:defRPr>
      </a:lvl1pPr>
      <a:lvl2pPr marL="283373" algn="l" defTabSz="566745" rtl="0" eaLnBrk="1" latinLnBrk="0" hangingPunct="1">
        <a:defRPr sz="1116" kern="1200">
          <a:solidFill>
            <a:schemeClr val="tx1"/>
          </a:solidFill>
          <a:latin typeface="+mn-lt"/>
          <a:ea typeface="+mn-ea"/>
          <a:cs typeface="+mn-cs"/>
        </a:defRPr>
      </a:lvl2pPr>
      <a:lvl3pPr marL="566745" algn="l" defTabSz="566745" rtl="0" eaLnBrk="1" latinLnBrk="0" hangingPunct="1">
        <a:defRPr sz="1116" kern="1200">
          <a:solidFill>
            <a:schemeClr val="tx1"/>
          </a:solidFill>
          <a:latin typeface="+mn-lt"/>
          <a:ea typeface="+mn-ea"/>
          <a:cs typeface="+mn-cs"/>
        </a:defRPr>
      </a:lvl3pPr>
      <a:lvl4pPr marL="850118" algn="l" defTabSz="566745" rtl="0" eaLnBrk="1" latinLnBrk="0" hangingPunct="1">
        <a:defRPr sz="1116" kern="1200">
          <a:solidFill>
            <a:schemeClr val="tx1"/>
          </a:solidFill>
          <a:latin typeface="+mn-lt"/>
          <a:ea typeface="+mn-ea"/>
          <a:cs typeface="+mn-cs"/>
        </a:defRPr>
      </a:lvl4pPr>
      <a:lvl5pPr marL="1133490" algn="l" defTabSz="566745" rtl="0" eaLnBrk="1" latinLnBrk="0" hangingPunct="1">
        <a:defRPr sz="1116" kern="1200">
          <a:solidFill>
            <a:schemeClr val="tx1"/>
          </a:solidFill>
          <a:latin typeface="+mn-lt"/>
          <a:ea typeface="+mn-ea"/>
          <a:cs typeface="+mn-cs"/>
        </a:defRPr>
      </a:lvl5pPr>
      <a:lvl6pPr marL="1416863" algn="l" defTabSz="566745" rtl="0" eaLnBrk="1" latinLnBrk="0" hangingPunct="1">
        <a:defRPr sz="1116" kern="1200">
          <a:solidFill>
            <a:schemeClr val="tx1"/>
          </a:solidFill>
          <a:latin typeface="+mn-lt"/>
          <a:ea typeface="+mn-ea"/>
          <a:cs typeface="+mn-cs"/>
        </a:defRPr>
      </a:lvl6pPr>
      <a:lvl7pPr marL="1700235" algn="l" defTabSz="566745" rtl="0" eaLnBrk="1" latinLnBrk="0" hangingPunct="1">
        <a:defRPr sz="1116" kern="1200">
          <a:solidFill>
            <a:schemeClr val="tx1"/>
          </a:solidFill>
          <a:latin typeface="+mn-lt"/>
          <a:ea typeface="+mn-ea"/>
          <a:cs typeface="+mn-cs"/>
        </a:defRPr>
      </a:lvl7pPr>
      <a:lvl8pPr marL="1983608" algn="l" defTabSz="566745" rtl="0" eaLnBrk="1" latinLnBrk="0" hangingPunct="1">
        <a:defRPr sz="1116" kern="1200">
          <a:solidFill>
            <a:schemeClr val="tx1"/>
          </a:solidFill>
          <a:latin typeface="+mn-lt"/>
          <a:ea typeface="+mn-ea"/>
          <a:cs typeface="+mn-cs"/>
        </a:defRPr>
      </a:lvl8pPr>
      <a:lvl9pPr marL="2266980" algn="l" defTabSz="566745" rtl="0" eaLnBrk="1" latinLnBrk="0" hangingPunct="1">
        <a:defRPr sz="111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hyperlink" Target="https://github.com/neliot/sweeties"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neliot/sweeties/blob/main/index.zip" TargetMode="Externa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hyperlink" Target="https://www.sunderland.ac.uk/" TargetMode="External"/><Relationship Id="rId2" Type="http://schemas.openxmlformats.org/officeDocument/2006/relationships/hyperlink" Target="https://www.sunderland.ac.uk/study/computing/undergraduate-computer-science/" TargetMode="Externa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teachablemachine.withgoogle.com/" TargetMode="Externa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5E3BC11E-5F24-540B-88FF-7C0FE27E680A}"/>
              </a:ext>
            </a:extLst>
          </p:cNvPr>
          <p:cNvSpPr txBox="1">
            <a:spLocks/>
          </p:cNvSpPr>
          <p:nvPr/>
        </p:nvSpPr>
        <p:spPr>
          <a:xfrm>
            <a:off x="0" y="14068"/>
            <a:ext cx="4879895" cy="1243930"/>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dirty="0">
                <a:solidFill>
                  <a:schemeClr val="tx1"/>
                </a:solidFill>
                <a:latin typeface="Calibri" panose="020F0502020204030204" pitchFamily="34" charset="0"/>
                <a:ea typeface="Calibri" panose="020F0502020204030204" pitchFamily="34" charset="0"/>
                <a:cs typeface="Calibri" panose="020F0502020204030204" pitchFamily="34" charset="0"/>
              </a:rPr>
              <a:t>Machine Learning </a:t>
            </a: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Workshop</a:t>
            </a:r>
          </a:p>
        </p:txBody>
      </p:sp>
      <p:sp>
        <p:nvSpPr>
          <p:cNvPr id="5" name="object 5">
            <a:extLst>
              <a:ext uri="{FF2B5EF4-FFF2-40B4-BE49-F238E27FC236}">
                <a16:creationId xmlns:a16="http://schemas.microsoft.com/office/drawing/2014/main" id="{8FD51D0B-FCD2-50D4-F462-0B2EEF89C9AD}"/>
              </a:ext>
            </a:extLst>
          </p:cNvPr>
          <p:cNvSpPr txBox="1"/>
          <p:nvPr/>
        </p:nvSpPr>
        <p:spPr>
          <a:xfrm>
            <a:off x="559056" y="1683376"/>
            <a:ext cx="6252210" cy="2500685"/>
          </a:xfrm>
          <a:prstGeom prst="rect">
            <a:avLst/>
          </a:prstGeom>
        </p:spPr>
        <p:txBody>
          <a:bodyPr vert="horz" wrap="square" lIns="0" tIns="12700" rIns="0" bIns="0" rtlCol="0">
            <a:spAutoFit/>
          </a:bodyPr>
          <a:lstStyle/>
          <a:p>
            <a:pPr marL="12700" algn="just">
              <a:lnSpc>
                <a:spcPct val="100000"/>
              </a:lnSpc>
              <a:spcBef>
                <a:spcPts val="100"/>
              </a:spcBef>
            </a:pPr>
            <a:r>
              <a:rPr lang="en-GB" sz="2000" dirty="0">
                <a:latin typeface="Calibri" panose="020F0502020204030204" pitchFamily="34" charset="0"/>
                <a:ea typeface="Calibri" panose="020F0502020204030204" pitchFamily="34" charset="0"/>
                <a:cs typeface="Calibri" panose="020F0502020204030204" pitchFamily="34" charset="0"/>
              </a:rPr>
              <a:t>In this activity you will train the computer to recognise images from a </a:t>
            </a:r>
            <a:r>
              <a:rPr lang="en-GB" sz="2000" spc="-10" dirty="0">
                <a:latin typeface="Calibri" panose="020F0502020204030204" pitchFamily="34" charset="0"/>
                <a:ea typeface="Calibri" panose="020F0502020204030204" pitchFamily="34" charset="0"/>
                <a:cs typeface="Calibri" panose="020F0502020204030204" pitchFamily="34" charset="0"/>
              </a:rPr>
              <a:t>webcam.</a:t>
            </a:r>
          </a:p>
          <a:p>
            <a:pPr marL="12700" algn="just">
              <a:lnSpc>
                <a:spcPct val="100000"/>
              </a:lnSpc>
              <a:spcBef>
                <a:spcPts val="100"/>
              </a:spcBef>
            </a:pPr>
            <a:endParaRPr lang="en-GB" sz="2000" dirty="0">
              <a:latin typeface="Calibri" panose="020F0502020204030204" pitchFamily="34" charset="0"/>
              <a:ea typeface="Calibri" panose="020F0502020204030204" pitchFamily="34" charset="0"/>
              <a:cs typeface="Calibri" panose="020F0502020204030204" pitchFamily="34" charset="0"/>
            </a:endParaRPr>
          </a:p>
          <a:p>
            <a:pPr marL="12700" algn="just">
              <a:lnSpc>
                <a:spcPct val="100000"/>
              </a:lnSpc>
              <a:spcBef>
                <a:spcPts val="100"/>
              </a:spcBef>
            </a:pPr>
            <a:r>
              <a:rPr lang="en-GB" sz="2000" dirty="0">
                <a:latin typeface="Calibri" panose="020F0502020204030204" pitchFamily="34" charset="0"/>
                <a:ea typeface="Calibri" panose="020F0502020204030204" pitchFamily="34" charset="0"/>
                <a:cs typeface="Calibri" panose="020F0502020204030204" pitchFamily="34" charset="0"/>
              </a:rPr>
              <a:t>We</a:t>
            </a:r>
            <a:r>
              <a:rPr lang="en-GB" sz="2000" spc="-10"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will</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use</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a</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web</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browser</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application</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called</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i="1" spc="-10" dirty="0">
                <a:latin typeface="Calibri" panose="020F0502020204030204" pitchFamily="34" charset="0"/>
                <a:ea typeface="Calibri" panose="020F0502020204030204" pitchFamily="34" charset="0"/>
                <a:cs typeface="Calibri" panose="020F0502020204030204" pitchFamily="34" charset="0"/>
              </a:rPr>
              <a:t>Teachable</a:t>
            </a:r>
            <a:r>
              <a:rPr lang="en-GB" sz="2000" i="1" spc="-5" dirty="0">
                <a:latin typeface="Calibri" panose="020F0502020204030204" pitchFamily="34" charset="0"/>
                <a:ea typeface="Calibri" panose="020F0502020204030204" pitchFamily="34" charset="0"/>
                <a:cs typeface="Calibri" panose="020F0502020204030204" pitchFamily="34" charset="0"/>
              </a:rPr>
              <a:t> </a:t>
            </a:r>
            <a:r>
              <a:rPr lang="en-GB" sz="2000" i="1" dirty="0">
                <a:latin typeface="Calibri" panose="020F0502020204030204" pitchFamily="34" charset="0"/>
                <a:ea typeface="Calibri" panose="020F0502020204030204" pitchFamily="34" charset="0"/>
                <a:cs typeface="Calibri" panose="020F0502020204030204" pitchFamily="34" charset="0"/>
              </a:rPr>
              <a:t>Machine</a:t>
            </a:r>
            <a:r>
              <a:rPr lang="en-GB" sz="2000" spc="-10"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which</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is</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a</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fun,</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easy</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way</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spc="-25" dirty="0">
                <a:latin typeface="Calibri" panose="020F0502020204030204" pitchFamily="34" charset="0"/>
                <a:ea typeface="Calibri" panose="020F0502020204030204" pitchFamily="34" charset="0"/>
                <a:cs typeface="Calibri" panose="020F0502020204030204" pitchFamily="34" charset="0"/>
              </a:rPr>
              <a:t>to </a:t>
            </a:r>
            <a:r>
              <a:rPr lang="en-GB" sz="2000" dirty="0">
                <a:latin typeface="Calibri" panose="020F0502020204030204" pitchFamily="34" charset="0"/>
                <a:ea typeface="Calibri" panose="020F0502020204030204" pitchFamily="34" charset="0"/>
                <a:cs typeface="Calibri" panose="020F0502020204030204" pitchFamily="34" charset="0"/>
              </a:rPr>
              <a:t>create</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machine learning models - no coding </a:t>
            </a:r>
            <a:r>
              <a:rPr lang="en-GB" sz="2000" spc="-10" dirty="0">
                <a:latin typeface="Calibri" panose="020F0502020204030204" pitchFamily="34" charset="0"/>
                <a:ea typeface="Calibri" panose="020F0502020204030204" pitchFamily="34" charset="0"/>
                <a:cs typeface="Calibri" panose="020F0502020204030204" pitchFamily="34" charset="0"/>
              </a:rPr>
              <a:t>required and b</a:t>
            </a:r>
            <a:r>
              <a:rPr lang="en-GB" sz="2000" dirty="0">
                <a:latin typeface="Calibri" panose="020F0502020204030204" pitchFamily="34" charset="0"/>
                <a:ea typeface="Calibri" panose="020F0502020204030204" pitchFamily="34" charset="0"/>
                <a:cs typeface="Calibri" panose="020F0502020204030204" pitchFamily="34" charset="0"/>
              </a:rPr>
              <a:t>y</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the end of</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this activity </a:t>
            </a:r>
            <a:r>
              <a:rPr lang="en-GB" sz="2000" b="1" dirty="0">
                <a:latin typeface="Calibri" panose="020F0502020204030204" pitchFamily="34" charset="0"/>
                <a:ea typeface="Calibri" panose="020F0502020204030204" pitchFamily="34" charset="0"/>
                <a:cs typeface="Calibri" panose="020F0502020204030204" pitchFamily="34" charset="0"/>
              </a:rPr>
              <a:t>you</a:t>
            </a:r>
            <a:r>
              <a:rPr lang="en-GB" sz="2000" dirty="0">
                <a:latin typeface="Calibri" panose="020F0502020204030204" pitchFamily="34" charset="0"/>
                <a:ea typeface="Calibri" panose="020F0502020204030204" pitchFamily="34" charset="0"/>
                <a:cs typeface="Calibri" panose="020F0502020204030204" pitchFamily="34" charset="0"/>
              </a:rPr>
              <a:t> will have trained</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the computer to</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recognise different </a:t>
            </a:r>
            <a:r>
              <a:rPr lang="en-GB" sz="2000" spc="-10" dirty="0">
                <a:latin typeface="Calibri" panose="020F0502020204030204" pitchFamily="34" charset="0"/>
                <a:ea typeface="Calibri" panose="020F0502020204030204" pitchFamily="34" charset="0"/>
                <a:cs typeface="Calibri" panose="020F0502020204030204" pitchFamily="34" charset="0"/>
              </a:rPr>
              <a:t>sweets.</a:t>
            </a:r>
            <a:endParaRPr lang="en-GB" sz="2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object 6">
            <a:extLst>
              <a:ext uri="{FF2B5EF4-FFF2-40B4-BE49-F238E27FC236}">
                <a16:creationId xmlns:a16="http://schemas.microsoft.com/office/drawing/2014/main" id="{F1265B2B-BCB3-5735-12FB-2DDE360ED0A2}"/>
              </a:ext>
            </a:extLst>
          </p:cNvPr>
          <p:cNvPicPr/>
          <p:nvPr/>
        </p:nvPicPr>
        <p:blipFill>
          <a:blip r:embed="rId2" cstate="print"/>
          <a:stretch>
            <a:fillRect/>
          </a:stretch>
        </p:blipFill>
        <p:spPr>
          <a:xfrm>
            <a:off x="1919879" y="4839258"/>
            <a:ext cx="3530563" cy="3583414"/>
          </a:xfrm>
          <a:prstGeom prst="rect">
            <a:avLst/>
          </a:prstGeom>
          <a:effectLst>
            <a:softEdge rad="127000"/>
          </a:effectLst>
        </p:spPr>
      </p:pic>
      <p:sp>
        <p:nvSpPr>
          <p:cNvPr id="16" name="Rectangle 15">
            <a:extLst>
              <a:ext uri="{FF2B5EF4-FFF2-40B4-BE49-F238E27FC236}">
                <a16:creationId xmlns:a16="http://schemas.microsoft.com/office/drawing/2014/main" id="{A7D80E9D-A952-98A6-3CB4-A87F6C74816B}"/>
              </a:ext>
            </a:extLst>
          </p:cNvPr>
          <p:cNvSpPr/>
          <p:nvPr/>
        </p:nvSpPr>
        <p:spPr>
          <a:xfrm>
            <a:off x="520700" y="9150350"/>
            <a:ext cx="6610350" cy="1066800"/>
          </a:xfrm>
          <a:prstGeom prst="rect">
            <a:avLst/>
          </a:prstGeom>
          <a:solidFill>
            <a:srgbClr val="FFFF00"/>
          </a:solidFill>
          <a:ln w="12700" cap="flat">
            <a:noFill/>
            <a:prstDash val="solid"/>
            <a:miter/>
          </a:ln>
          <a:effectLst>
            <a:outerShdw blurRad="50800" dist="38100" dir="2700000" algn="tl" rotWithShape="0">
              <a:prstClr val="black">
                <a:alpha val="40000"/>
              </a:prstClr>
            </a:outerShdw>
            <a:softEdge rad="88900"/>
          </a:effectLst>
        </p:spPr>
        <p:txBody>
          <a:bodyPr rtlCol="0" anchor="ctr"/>
          <a:lstStyle/>
          <a:p>
            <a:pPr marL="12700" algn="ctr">
              <a:lnSpc>
                <a:spcPct val="100000"/>
              </a:lnSpc>
              <a:spcBef>
                <a:spcPts val="100"/>
              </a:spcBef>
            </a:pPr>
            <a:r>
              <a:rPr lang="en-GB" b="1" i="0" dirty="0">
                <a:effectLst/>
                <a:latin typeface="Calibri" panose="020F0502020204030204" pitchFamily="34" charset="0"/>
                <a:ea typeface="Calibri" panose="020F0502020204030204" pitchFamily="34" charset="0"/>
                <a:cs typeface="Calibri" panose="020F0502020204030204" pitchFamily="34" charset="0"/>
              </a:rPr>
              <a:t>Allergy statement: During this activity you may come into contact with WHEAT, EGGS, TREE NUTS, and MILK. For more information, please speak with a member of staff.</a:t>
            </a:r>
            <a:endParaRPr lang="en-GB" b="1" dirty="0">
              <a:latin typeface="Calibri" panose="020F0502020204030204" pitchFamily="34" charset="0"/>
              <a:ea typeface="Calibri" panose="020F0502020204030204" pitchFamily="34" charset="0"/>
              <a:cs typeface="Calibri" panose="020F0502020204030204" pitchFamily="34" charset="0"/>
            </a:endParaRPr>
          </a:p>
        </p:txBody>
      </p:sp>
      <p:sp>
        <p:nvSpPr>
          <p:cNvPr id="17" name="Rectangle 16">
            <a:extLst>
              <a:ext uri="{FF2B5EF4-FFF2-40B4-BE49-F238E27FC236}">
                <a16:creationId xmlns:a16="http://schemas.microsoft.com/office/drawing/2014/main" id="{49D40D74-22F3-4FFF-D56D-663A58D826C8}"/>
              </a:ext>
            </a:extLst>
          </p:cNvPr>
          <p:cNvSpPr/>
          <p:nvPr/>
        </p:nvSpPr>
        <p:spPr>
          <a:xfrm>
            <a:off x="517085" y="8422673"/>
            <a:ext cx="6610350" cy="731682"/>
          </a:xfrm>
          <a:prstGeom prst="rect">
            <a:avLst/>
          </a:prstGeom>
          <a:solidFill>
            <a:srgbClr val="FFFF00"/>
          </a:solidFill>
          <a:ln w="12700" cap="flat">
            <a:noFill/>
            <a:prstDash val="solid"/>
            <a:miter/>
          </a:ln>
          <a:effectLst>
            <a:outerShdw blurRad="50800" dist="38100" dir="2700000" algn="tl" rotWithShape="0">
              <a:prstClr val="black">
                <a:alpha val="40000"/>
              </a:prstClr>
            </a:outerShdw>
            <a:softEdge rad="88900"/>
          </a:effectLst>
        </p:spPr>
        <p:txBody>
          <a:bodyPr rtlCol="0" anchor="ctr"/>
          <a:lstStyle/>
          <a:p>
            <a:pPr marL="12700" algn="ctr">
              <a:spcBef>
                <a:spcPts val="100"/>
              </a:spcBef>
            </a:pPr>
            <a:r>
              <a:rPr lang="en-GB" sz="3200" b="1" dirty="0">
                <a:latin typeface="Calibri" panose="020F0502020204030204" pitchFamily="34" charset="0"/>
                <a:ea typeface="Calibri" panose="020F0502020204030204" pitchFamily="34" charset="0"/>
                <a:cs typeface="Calibri" panose="020F0502020204030204" pitchFamily="34" charset="0"/>
              </a:rPr>
              <a:t>WARNING</a:t>
            </a:r>
          </a:p>
        </p:txBody>
      </p:sp>
    </p:spTree>
    <p:extLst>
      <p:ext uri="{BB962C8B-B14F-4D97-AF65-F5344CB8AC3E}">
        <p14:creationId xmlns:p14="http://schemas.microsoft.com/office/powerpoint/2010/main" val="217723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C2B877-E5E6-8B73-3648-BF44FD3FCE36}"/>
              </a:ext>
            </a:extLst>
          </p:cNvPr>
          <p:cNvSpPr txBox="1"/>
          <p:nvPr/>
        </p:nvSpPr>
        <p:spPr>
          <a:xfrm>
            <a:off x="533399" y="2224026"/>
            <a:ext cx="6489699" cy="2003818"/>
          </a:xfrm>
          <a:prstGeom prst="rect">
            <a:avLst/>
          </a:prstGeom>
          <a:noFill/>
        </p:spPr>
        <p:txBody>
          <a:bodyPr wrap="square">
            <a:spAutoFit/>
          </a:bodyPr>
          <a:lstStyle/>
          <a:p>
            <a:pPr marL="12700" marR="5080">
              <a:lnSpc>
                <a:spcPct val="125099"/>
              </a:lnSpc>
              <a:spcBef>
                <a:spcPts val="100"/>
              </a:spcBef>
            </a:pPr>
            <a:r>
              <a:rPr lang="en-GB" sz="2000" dirty="0">
                <a:solidFill>
                  <a:srgbClr val="24292E"/>
                </a:solidFill>
                <a:latin typeface="Arial"/>
                <a:cs typeface="Arial"/>
              </a:rPr>
              <a:t>Before you begin the next part works best if you have a plain background. Also, you can hold the webcam to get a better photo of the sweets.</a:t>
            </a:r>
          </a:p>
          <a:p>
            <a:pPr marL="12700" marR="5080">
              <a:lnSpc>
                <a:spcPct val="125099"/>
              </a:lnSpc>
              <a:spcBef>
                <a:spcPts val="100"/>
              </a:spcBef>
            </a:pPr>
            <a:endParaRPr lang="en-GB" sz="2000" dirty="0">
              <a:solidFill>
                <a:srgbClr val="24292E"/>
              </a:solidFill>
              <a:latin typeface="Arial"/>
              <a:cs typeface="Arial"/>
            </a:endParaRPr>
          </a:p>
          <a:p>
            <a:pPr marL="12700" marR="5080">
              <a:lnSpc>
                <a:spcPct val="125099"/>
              </a:lnSpc>
              <a:spcBef>
                <a:spcPts val="100"/>
              </a:spcBef>
            </a:pPr>
            <a:r>
              <a:rPr lang="en-GB" sz="2000" dirty="0">
                <a:solidFill>
                  <a:srgbClr val="24292E"/>
                </a:solidFill>
                <a:latin typeface="Arial"/>
                <a:cs typeface="Arial"/>
              </a:rPr>
              <a:t>To record images, press</a:t>
            </a:r>
            <a:r>
              <a:rPr lang="en-GB" sz="2000" spc="-5" dirty="0">
                <a:solidFill>
                  <a:srgbClr val="24292E"/>
                </a:solidFill>
                <a:latin typeface="Arial"/>
                <a:cs typeface="Arial"/>
              </a:rPr>
              <a:t> </a:t>
            </a:r>
            <a:r>
              <a:rPr lang="en-GB" sz="2000" dirty="0">
                <a:solidFill>
                  <a:srgbClr val="24292E"/>
                </a:solidFill>
                <a:latin typeface="Arial"/>
                <a:cs typeface="Arial"/>
              </a:rPr>
              <a:t>the</a:t>
            </a:r>
            <a:r>
              <a:rPr lang="en-GB" sz="2000" spc="-5" dirty="0">
                <a:solidFill>
                  <a:srgbClr val="24292E"/>
                </a:solidFill>
                <a:latin typeface="Arial"/>
                <a:cs typeface="Arial"/>
              </a:rPr>
              <a:t> </a:t>
            </a:r>
            <a:r>
              <a:rPr lang="en-GB" sz="2000" b="1" dirty="0">
                <a:solidFill>
                  <a:srgbClr val="24292E"/>
                </a:solidFill>
                <a:latin typeface="Arial"/>
                <a:cs typeface="Arial"/>
              </a:rPr>
              <a:t>Hold to</a:t>
            </a:r>
            <a:r>
              <a:rPr lang="en-GB" sz="2000" b="1" spc="-5" dirty="0">
                <a:solidFill>
                  <a:srgbClr val="24292E"/>
                </a:solidFill>
                <a:latin typeface="Arial"/>
                <a:cs typeface="Arial"/>
              </a:rPr>
              <a:t> </a:t>
            </a:r>
            <a:r>
              <a:rPr lang="en-GB" sz="2000" b="1" dirty="0">
                <a:solidFill>
                  <a:srgbClr val="24292E"/>
                </a:solidFill>
                <a:latin typeface="Arial"/>
                <a:cs typeface="Arial"/>
              </a:rPr>
              <a:t>Record</a:t>
            </a:r>
            <a:r>
              <a:rPr lang="en-GB" sz="2000" b="1" spc="-5" dirty="0">
                <a:solidFill>
                  <a:srgbClr val="24292E"/>
                </a:solidFill>
                <a:latin typeface="Arial"/>
                <a:cs typeface="Arial"/>
              </a:rPr>
              <a:t> </a:t>
            </a:r>
            <a:r>
              <a:rPr lang="en-GB" sz="2000" dirty="0">
                <a:solidFill>
                  <a:srgbClr val="24292E"/>
                </a:solidFill>
                <a:latin typeface="Arial"/>
                <a:cs typeface="Arial"/>
              </a:rPr>
              <a:t>button</a:t>
            </a:r>
            <a:r>
              <a:rPr lang="en-GB" sz="2000" spc="-10" dirty="0">
                <a:solidFill>
                  <a:srgbClr val="24292E"/>
                </a:solidFill>
                <a:latin typeface="Arial"/>
                <a:cs typeface="Arial"/>
              </a:rPr>
              <a:t> </a:t>
            </a:r>
          </a:p>
        </p:txBody>
      </p:sp>
      <p:sp>
        <p:nvSpPr>
          <p:cNvPr id="3" name="object 8">
            <a:extLst>
              <a:ext uri="{FF2B5EF4-FFF2-40B4-BE49-F238E27FC236}">
                <a16:creationId xmlns:a16="http://schemas.microsoft.com/office/drawing/2014/main" id="{23011A02-0763-4460-0973-5BBC3C35096C}"/>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Time to add the photos (webcam) </a:t>
            </a:r>
          </a:p>
        </p:txBody>
      </p:sp>
      <p:sp>
        <p:nvSpPr>
          <p:cNvPr id="4" name="object 4">
            <a:extLst>
              <a:ext uri="{FF2B5EF4-FFF2-40B4-BE49-F238E27FC236}">
                <a16:creationId xmlns:a16="http://schemas.microsoft.com/office/drawing/2014/main" id="{69C04F8F-5366-8F32-01B2-A21A31D33E1E}"/>
              </a:ext>
            </a:extLst>
          </p:cNvPr>
          <p:cNvSpPr txBox="1">
            <a:spLocks/>
          </p:cNvSpPr>
          <p:nvPr/>
        </p:nvSpPr>
        <p:spPr>
          <a:xfrm>
            <a:off x="25693" y="71697"/>
            <a:ext cx="4879895" cy="751488"/>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800" spc="-10" dirty="0">
                <a:solidFill>
                  <a:schemeClr val="tx1"/>
                </a:solidFill>
                <a:latin typeface="Calibri" panose="020F0502020204030204" pitchFamily="34" charset="0"/>
                <a:ea typeface="Calibri" panose="020F0502020204030204" pitchFamily="34" charset="0"/>
                <a:cs typeface="Calibri" panose="020F0502020204030204" pitchFamily="34" charset="0"/>
              </a:rPr>
              <a:t>Build the model!</a:t>
            </a:r>
          </a:p>
        </p:txBody>
      </p:sp>
      <p:pic>
        <p:nvPicPr>
          <p:cNvPr id="5" name="object 2">
            <a:extLst>
              <a:ext uri="{FF2B5EF4-FFF2-40B4-BE49-F238E27FC236}">
                <a16:creationId xmlns:a16="http://schemas.microsoft.com/office/drawing/2014/main" id="{22CE59B4-8336-613E-EA4D-131B072D9D1E}"/>
              </a:ext>
            </a:extLst>
          </p:cNvPr>
          <p:cNvPicPr/>
          <p:nvPr/>
        </p:nvPicPr>
        <p:blipFill>
          <a:blip r:embed="rId2" cstate="print"/>
          <a:stretch>
            <a:fillRect/>
          </a:stretch>
        </p:blipFill>
        <p:spPr>
          <a:xfrm>
            <a:off x="790699" y="4959350"/>
            <a:ext cx="5975097" cy="4984012"/>
          </a:xfrm>
          <a:prstGeom prst="rect">
            <a:avLst/>
          </a:prstGeom>
        </p:spPr>
      </p:pic>
    </p:spTree>
    <p:extLst>
      <p:ext uri="{BB962C8B-B14F-4D97-AF65-F5344CB8AC3E}">
        <p14:creationId xmlns:p14="http://schemas.microsoft.com/office/powerpoint/2010/main" val="806801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99169956-833D-C00D-767C-76E56BD212E6}"/>
              </a:ext>
            </a:extLst>
          </p:cNvPr>
          <p:cNvPicPr/>
          <p:nvPr/>
        </p:nvPicPr>
        <p:blipFill>
          <a:blip r:embed="rId2" cstate="print"/>
          <a:stretch>
            <a:fillRect/>
          </a:stretch>
        </p:blipFill>
        <p:spPr>
          <a:xfrm>
            <a:off x="790701" y="4883150"/>
            <a:ext cx="5975097" cy="4984012"/>
          </a:xfrm>
          <a:prstGeom prst="rect">
            <a:avLst/>
          </a:prstGeom>
        </p:spPr>
      </p:pic>
      <p:sp>
        <p:nvSpPr>
          <p:cNvPr id="3" name="TextBox 2">
            <a:extLst>
              <a:ext uri="{FF2B5EF4-FFF2-40B4-BE49-F238E27FC236}">
                <a16:creationId xmlns:a16="http://schemas.microsoft.com/office/drawing/2014/main" id="{91393717-4AB5-AB4A-6820-7C3B0EEC76BB}"/>
              </a:ext>
            </a:extLst>
          </p:cNvPr>
          <p:cNvSpPr txBox="1"/>
          <p:nvPr/>
        </p:nvSpPr>
        <p:spPr>
          <a:xfrm>
            <a:off x="533399" y="2224026"/>
            <a:ext cx="6489699" cy="2375715"/>
          </a:xfrm>
          <a:prstGeom prst="rect">
            <a:avLst/>
          </a:prstGeom>
          <a:noFill/>
        </p:spPr>
        <p:txBody>
          <a:bodyPr wrap="square">
            <a:spAutoFit/>
          </a:bodyPr>
          <a:lstStyle/>
          <a:p>
            <a:pPr marL="12700" marR="5080" algn="just">
              <a:lnSpc>
                <a:spcPct val="125099"/>
              </a:lnSpc>
              <a:spcBef>
                <a:spcPts val="100"/>
              </a:spcBef>
            </a:pPr>
            <a:r>
              <a:rPr lang="en-GB" sz="2000" dirty="0">
                <a:solidFill>
                  <a:srgbClr val="24292E"/>
                </a:solidFill>
                <a:latin typeface="Arial"/>
                <a:cs typeface="Arial"/>
              </a:rPr>
              <a:t>The webcam will start taking photos at regular intervals. Make sure you move the webcam around a little to get the sweet in different positions. This will improve the effectiveness of the model.</a:t>
            </a:r>
            <a:endParaRPr lang="en-GB" sz="2000" spc="-10" dirty="0">
              <a:solidFill>
                <a:srgbClr val="24292E"/>
              </a:solidFill>
              <a:latin typeface="Arial"/>
              <a:cs typeface="Arial"/>
            </a:endParaRPr>
          </a:p>
          <a:p>
            <a:pPr marL="12700" marR="5080" algn="just">
              <a:lnSpc>
                <a:spcPct val="125099"/>
              </a:lnSpc>
              <a:spcBef>
                <a:spcPts val="100"/>
              </a:spcBef>
            </a:pPr>
            <a:r>
              <a:rPr lang="en-GB" sz="2000" i="1" dirty="0">
                <a:solidFill>
                  <a:srgbClr val="24292E"/>
                </a:solidFill>
                <a:latin typeface="Arial"/>
                <a:cs typeface="Arial"/>
              </a:rPr>
              <a:t>NOTE: If</a:t>
            </a:r>
            <a:r>
              <a:rPr lang="en-GB" sz="2000" i="1" spc="-5" dirty="0">
                <a:solidFill>
                  <a:srgbClr val="24292E"/>
                </a:solidFill>
                <a:latin typeface="Arial"/>
                <a:cs typeface="Arial"/>
              </a:rPr>
              <a:t> </a:t>
            </a:r>
            <a:r>
              <a:rPr lang="en-GB" sz="2000" i="1" dirty="0">
                <a:solidFill>
                  <a:srgbClr val="24292E"/>
                </a:solidFill>
                <a:latin typeface="Arial"/>
                <a:cs typeface="Arial"/>
              </a:rPr>
              <a:t>you make</a:t>
            </a:r>
            <a:r>
              <a:rPr lang="en-GB" sz="2000" i="1" spc="-5" dirty="0">
                <a:solidFill>
                  <a:srgbClr val="24292E"/>
                </a:solidFill>
                <a:latin typeface="Arial"/>
                <a:cs typeface="Arial"/>
              </a:rPr>
              <a:t> </a:t>
            </a:r>
            <a:r>
              <a:rPr lang="en-GB" sz="2000" i="1" dirty="0">
                <a:solidFill>
                  <a:srgbClr val="24292E"/>
                </a:solidFill>
                <a:latin typeface="Arial"/>
                <a:cs typeface="Arial"/>
              </a:rPr>
              <a:t>a mistake,</a:t>
            </a:r>
            <a:r>
              <a:rPr lang="en-GB" sz="2000" i="1" spc="-5" dirty="0">
                <a:solidFill>
                  <a:srgbClr val="24292E"/>
                </a:solidFill>
                <a:latin typeface="Arial"/>
                <a:cs typeface="Arial"/>
              </a:rPr>
              <a:t> </a:t>
            </a:r>
            <a:r>
              <a:rPr lang="en-GB" sz="2000" i="1" spc="-25" dirty="0">
                <a:solidFill>
                  <a:srgbClr val="24292E"/>
                </a:solidFill>
                <a:latin typeface="Arial"/>
                <a:cs typeface="Arial"/>
              </a:rPr>
              <a:t>you </a:t>
            </a:r>
            <a:r>
              <a:rPr lang="en-GB" sz="2000" i="1" dirty="0">
                <a:solidFill>
                  <a:srgbClr val="24292E"/>
                </a:solidFill>
                <a:latin typeface="Arial"/>
                <a:cs typeface="Arial"/>
              </a:rPr>
              <a:t>can always remove an </a:t>
            </a:r>
            <a:r>
              <a:rPr lang="en-GB" sz="2000" i="1" spc="-10" dirty="0">
                <a:solidFill>
                  <a:srgbClr val="24292E"/>
                </a:solidFill>
                <a:latin typeface="Arial"/>
                <a:cs typeface="Arial"/>
              </a:rPr>
              <a:t>image.</a:t>
            </a:r>
            <a:endParaRPr lang="en-GB" sz="2000" dirty="0">
              <a:latin typeface="Arial"/>
              <a:cs typeface="Arial"/>
            </a:endParaRPr>
          </a:p>
        </p:txBody>
      </p:sp>
      <p:sp>
        <p:nvSpPr>
          <p:cNvPr id="4" name="object 8">
            <a:extLst>
              <a:ext uri="{FF2B5EF4-FFF2-40B4-BE49-F238E27FC236}">
                <a16:creationId xmlns:a16="http://schemas.microsoft.com/office/drawing/2014/main" id="{CA0C98C3-2C41-CA44-FF86-29CF18F0A2AA}"/>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Time to add the photos (webcam) </a:t>
            </a:r>
          </a:p>
        </p:txBody>
      </p:sp>
      <p:sp>
        <p:nvSpPr>
          <p:cNvPr id="5" name="object 4">
            <a:extLst>
              <a:ext uri="{FF2B5EF4-FFF2-40B4-BE49-F238E27FC236}">
                <a16:creationId xmlns:a16="http://schemas.microsoft.com/office/drawing/2014/main" id="{FF2DCF8B-2081-082E-0068-C69A6E7D8AB7}"/>
              </a:ext>
            </a:extLst>
          </p:cNvPr>
          <p:cNvSpPr txBox="1">
            <a:spLocks/>
          </p:cNvSpPr>
          <p:nvPr/>
        </p:nvSpPr>
        <p:spPr>
          <a:xfrm>
            <a:off x="25693" y="71697"/>
            <a:ext cx="4879895" cy="751488"/>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800" spc="-10" dirty="0">
                <a:solidFill>
                  <a:schemeClr val="tx1"/>
                </a:solidFill>
                <a:latin typeface="Calibri" panose="020F0502020204030204" pitchFamily="34" charset="0"/>
                <a:ea typeface="Calibri" panose="020F0502020204030204" pitchFamily="34" charset="0"/>
                <a:cs typeface="Calibri" panose="020F0502020204030204" pitchFamily="34" charset="0"/>
              </a:rPr>
              <a:t>Build the model!</a:t>
            </a:r>
          </a:p>
        </p:txBody>
      </p:sp>
    </p:spTree>
    <p:extLst>
      <p:ext uri="{BB962C8B-B14F-4D97-AF65-F5344CB8AC3E}">
        <p14:creationId xmlns:p14="http://schemas.microsoft.com/office/powerpoint/2010/main" val="189402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BD65D0-228C-0B85-3E89-4C8FF70F247C}"/>
              </a:ext>
            </a:extLst>
          </p:cNvPr>
          <p:cNvSpPr txBox="1"/>
          <p:nvPr/>
        </p:nvSpPr>
        <p:spPr>
          <a:xfrm>
            <a:off x="533399" y="2224026"/>
            <a:ext cx="6489699" cy="1990994"/>
          </a:xfrm>
          <a:prstGeom prst="rect">
            <a:avLst/>
          </a:prstGeom>
          <a:noFill/>
        </p:spPr>
        <p:txBody>
          <a:bodyPr wrap="square">
            <a:spAutoFit/>
          </a:bodyPr>
          <a:lstStyle/>
          <a:p>
            <a:pPr marL="12700" marR="5080" algn="just">
              <a:lnSpc>
                <a:spcPct val="125099"/>
              </a:lnSpc>
              <a:spcBef>
                <a:spcPts val="100"/>
              </a:spcBef>
            </a:pPr>
            <a:r>
              <a:rPr lang="en-GB" sz="2000" dirty="0">
                <a:solidFill>
                  <a:srgbClr val="24292E"/>
                </a:solidFill>
                <a:latin typeface="Arial"/>
                <a:cs typeface="Arial"/>
              </a:rPr>
              <a:t>Once you have the images from the webcam for the sweet you can move on.</a:t>
            </a:r>
          </a:p>
          <a:p>
            <a:pPr marL="12700" marR="5080" algn="just">
              <a:lnSpc>
                <a:spcPct val="125099"/>
              </a:lnSpc>
              <a:spcBef>
                <a:spcPts val="100"/>
              </a:spcBef>
            </a:pPr>
            <a:r>
              <a:rPr lang="en-GB" sz="2000" dirty="0">
                <a:solidFill>
                  <a:srgbClr val="24292E"/>
                </a:solidFill>
                <a:latin typeface="Arial"/>
                <a:cs typeface="Arial"/>
              </a:rPr>
              <a:t>When you started the process teachable machine added two class, there’s no point in just having one! So, add your next sweet.</a:t>
            </a:r>
            <a:endParaRPr lang="en-GB" sz="2000" dirty="0">
              <a:latin typeface="Arial"/>
              <a:cs typeface="Arial"/>
            </a:endParaRPr>
          </a:p>
        </p:txBody>
      </p:sp>
      <p:sp>
        <p:nvSpPr>
          <p:cNvPr id="3" name="object 8">
            <a:extLst>
              <a:ext uri="{FF2B5EF4-FFF2-40B4-BE49-F238E27FC236}">
                <a16:creationId xmlns:a16="http://schemas.microsoft.com/office/drawing/2014/main" id="{C5C16E90-462C-9880-F625-DC49DBCC7D9D}"/>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Time to add another class </a:t>
            </a:r>
          </a:p>
        </p:txBody>
      </p:sp>
      <p:sp>
        <p:nvSpPr>
          <p:cNvPr id="4" name="object 4">
            <a:extLst>
              <a:ext uri="{FF2B5EF4-FFF2-40B4-BE49-F238E27FC236}">
                <a16:creationId xmlns:a16="http://schemas.microsoft.com/office/drawing/2014/main" id="{F62C97A6-C898-FAC7-C38F-2770981E84F8}"/>
              </a:ext>
            </a:extLst>
          </p:cNvPr>
          <p:cNvSpPr txBox="1">
            <a:spLocks/>
          </p:cNvSpPr>
          <p:nvPr/>
        </p:nvSpPr>
        <p:spPr>
          <a:xfrm>
            <a:off x="25693" y="71697"/>
            <a:ext cx="4879895" cy="751488"/>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800" spc="-10" dirty="0">
                <a:solidFill>
                  <a:schemeClr val="tx1"/>
                </a:solidFill>
                <a:latin typeface="Calibri" panose="020F0502020204030204" pitchFamily="34" charset="0"/>
                <a:ea typeface="Calibri" panose="020F0502020204030204" pitchFamily="34" charset="0"/>
                <a:cs typeface="Calibri" panose="020F0502020204030204" pitchFamily="34" charset="0"/>
              </a:rPr>
              <a:t>Build the model!</a:t>
            </a:r>
          </a:p>
        </p:txBody>
      </p:sp>
      <p:pic>
        <p:nvPicPr>
          <p:cNvPr id="5" name="object 3">
            <a:extLst>
              <a:ext uri="{FF2B5EF4-FFF2-40B4-BE49-F238E27FC236}">
                <a16:creationId xmlns:a16="http://schemas.microsoft.com/office/drawing/2014/main" id="{664749E9-8800-142C-C0FF-52AA4ADE7F3D}"/>
              </a:ext>
            </a:extLst>
          </p:cNvPr>
          <p:cNvPicPr/>
          <p:nvPr/>
        </p:nvPicPr>
        <p:blipFill>
          <a:blip r:embed="rId2" cstate="print"/>
          <a:srcRect t="16932" b="5478"/>
          <a:stretch/>
        </p:blipFill>
        <p:spPr>
          <a:xfrm>
            <a:off x="776405" y="4693585"/>
            <a:ext cx="6003686" cy="5486400"/>
          </a:xfrm>
          <a:prstGeom prst="rect">
            <a:avLst/>
          </a:prstGeom>
        </p:spPr>
      </p:pic>
    </p:spTree>
    <p:extLst>
      <p:ext uri="{BB962C8B-B14F-4D97-AF65-F5344CB8AC3E}">
        <p14:creationId xmlns:p14="http://schemas.microsoft.com/office/powerpoint/2010/main" val="247037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a:extLst>
              <a:ext uri="{FF2B5EF4-FFF2-40B4-BE49-F238E27FC236}">
                <a16:creationId xmlns:a16="http://schemas.microsoft.com/office/drawing/2014/main" id="{7BE95B48-0DEB-04FA-0A21-B334C0621C50}"/>
              </a:ext>
            </a:extLst>
          </p:cNvPr>
          <p:cNvPicPr/>
          <p:nvPr/>
        </p:nvPicPr>
        <p:blipFill>
          <a:blip r:embed="rId2" cstate="print"/>
          <a:stretch>
            <a:fillRect/>
          </a:stretch>
        </p:blipFill>
        <p:spPr>
          <a:xfrm>
            <a:off x="814525" y="5482442"/>
            <a:ext cx="5927449" cy="1610508"/>
          </a:xfrm>
          <a:prstGeom prst="rect">
            <a:avLst/>
          </a:prstGeom>
        </p:spPr>
      </p:pic>
      <p:pic>
        <p:nvPicPr>
          <p:cNvPr id="3" name="object 3">
            <a:extLst>
              <a:ext uri="{FF2B5EF4-FFF2-40B4-BE49-F238E27FC236}">
                <a16:creationId xmlns:a16="http://schemas.microsoft.com/office/drawing/2014/main" id="{5B9296C3-D003-4D86-2919-A7A0C2525BCA}"/>
              </a:ext>
            </a:extLst>
          </p:cNvPr>
          <p:cNvPicPr/>
          <p:nvPr/>
        </p:nvPicPr>
        <p:blipFill>
          <a:blip r:embed="rId3" cstate="print"/>
          <a:stretch>
            <a:fillRect/>
          </a:stretch>
        </p:blipFill>
        <p:spPr>
          <a:xfrm>
            <a:off x="814525" y="7329626"/>
            <a:ext cx="5917919" cy="2963724"/>
          </a:xfrm>
          <a:prstGeom prst="rect">
            <a:avLst/>
          </a:prstGeom>
        </p:spPr>
      </p:pic>
      <p:sp>
        <p:nvSpPr>
          <p:cNvPr id="5" name="TextBox 4">
            <a:extLst>
              <a:ext uri="{FF2B5EF4-FFF2-40B4-BE49-F238E27FC236}">
                <a16:creationId xmlns:a16="http://schemas.microsoft.com/office/drawing/2014/main" id="{D9D7A42A-1F55-A5DB-94B0-91B999CC1205}"/>
              </a:ext>
            </a:extLst>
          </p:cNvPr>
          <p:cNvSpPr txBox="1"/>
          <p:nvPr/>
        </p:nvSpPr>
        <p:spPr>
          <a:xfrm>
            <a:off x="533399" y="2224026"/>
            <a:ext cx="6489699" cy="3221395"/>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There</a:t>
            </a:r>
            <a:r>
              <a:rPr lang="en-GB" sz="2000" spc="-10" dirty="0">
                <a:solidFill>
                  <a:srgbClr val="24292E"/>
                </a:solidFill>
                <a:latin typeface="Arial"/>
                <a:cs typeface="Arial"/>
              </a:rPr>
              <a:t> </a:t>
            </a:r>
            <a:r>
              <a:rPr lang="en-GB" sz="2000" dirty="0">
                <a:solidFill>
                  <a:srgbClr val="24292E"/>
                </a:solidFill>
                <a:latin typeface="Arial"/>
                <a:cs typeface="Arial"/>
              </a:rPr>
              <a:t>are</a:t>
            </a:r>
            <a:r>
              <a:rPr lang="en-GB" sz="2000" spc="-10" dirty="0">
                <a:solidFill>
                  <a:srgbClr val="24292E"/>
                </a:solidFill>
                <a:latin typeface="Arial"/>
                <a:cs typeface="Arial"/>
              </a:rPr>
              <a:t> 11</a:t>
            </a:r>
            <a:r>
              <a:rPr lang="en-GB" sz="2000" spc="-5" dirty="0">
                <a:solidFill>
                  <a:srgbClr val="24292E"/>
                </a:solidFill>
                <a:latin typeface="Arial"/>
                <a:cs typeface="Arial"/>
              </a:rPr>
              <a:t> </a:t>
            </a:r>
            <a:r>
              <a:rPr lang="en-GB" sz="2000" dirty="0">
                <a:solidFill>
                  <a:srgbClr val="24292E"/>
                </a:solidFill>
                <a:latin typeface="Arial"/>
                <a:cs typeface="Arial"/>
              </a:rPr>
              <a:t>sweet</a:t>
            </a:r>
            <a:r>
              <a:rPr lang="en-GB" sz="2000" spc="-10" dirty="0">
                <a:solidFill>
                  <a:srgbClr val="24292E"/>
                </a:solidFill>
                <a:latin typeface="Arial"/>
                <a:cs typeface="Arial"/>
              </a:rPr>
              <a:t> </a:t>
            </a:r>
            <a:r>
              <a:rPr lang="en-GB" sz="2000" dirty="0">
                <a:solidFill>
                  <a:srgbClr val="24292E"/>
                </a:solidFill>
                <a:latin typeface="Arial"/>
                <a:cs typeface="Arial"/>
              </a:rPr>
              <a:t>varieties</a:t>
            </a:r>
            <a:r>
              <a:rPr lang="en-GB" sz="2000" spc="-5" dirty="0">
                <a:solidFill>
                  <a:srgbClr val="24292E"/>
                </a:solidFill>
                <a:latin typeface="Arial"/>
                <a:cs typeface="Arial"/>
              </a:rPr>
              <a:t> </a:t>
            </a:r>
            <a:r>
              <a:rPr lang="en-GB" sz="2000" dirty="0">
                <a:solidFill>
                  <a:srgbClr val="24292E"/>
                </a:solidFill>
                <a:latin typeface="Arial"/>
                <a:cs typeface="Arial"/>
              </a:rPr>
              <a:t>in</a:t>
            </a:r>
            <a:r>
              <a:rPr lang="en-GB" sz="2000" spc="-10" dirty="0">
                <a:solidFill>
                  <a:srgbClr val="24292E"/>
                </a:solidFill>
                <a:latin typeface="Arial"/>
                <a:cs typeface="Arial"/>
              </a:rPr>
              <a:t> </a:t>
            </a:r>
            <a:r>
              <a:rPr lang="en-GB" sz="2000" dirty="0">
                <a:solidFill>
                  <a:srgbClr val="24292E"/>
                </a:solidFill>
                <a:latin typeface="Arial"/>
                <a:cs typeface="Arial"/>
              </a:rPr>
              <a:t>the</a:t>
            </a:r>
            <a:r>
              <a:rPr lang="en-GB" sz="2000" spc="-5" dirty="0">
                <a:solidFill>
                  <a:srgbClr val="24292E"/>
                </a:solidFill>
                <a:latin typeface="Arial"/>
                <a:cs typeface="Arial"/>
              </a:rPr>
              <a:t> </a:t>
            </a:r>
            <a:r>
              <a:rPr lang="en-GB" sz="2000" dirty="0">
                <a:solidFill>
                  <a:srgbClr val="24292E"/>
                </a:solidFill>
                <a:latin typeface="Arial"/>
                <a:cs typeface="Arial"/>
              </a:rPr>
              <a:t>Quality</a:t>
            </a:r>
            <a:r>
              <a:rPr lang="en-GB" sz="2000" spc="-10" dirty="0">
                <a:solidFill>
                  <a:srgbClr val="24292E"/>
                </a:solidFill>
                <a:latin typeface="Arial"/>
                <a:cs typeface="Arial"/>
              </a:rPr>
              <a:t> </a:t>
            </a:r>
            <a:r>
              <a:rPr lang="en-GB" sz="2000" dirty="0">
                <a:solidFill>
                  <a:srgbClr val="24292E"/>
                </a:solidFill>
                <a:latin typeface="Arial"/>
                <a:cs typeface="Arial"/>
              </a:rPr>
              <a:t>Street</a:t>
            </a:r>
            <a:r>
              <a:rPr lang="en-GB" sz="2000" spc="-5" dirty="0">
                <a:solidFill>
                  <a:srgbClr val="24292E"/>
                </a:solidFill>
                <a:latin typeface="Arial"/>
                <a:cs typeface="Arial"/>
              </a:rPr>
              <a:t> </a:t>
            </a:r>
            <a:r>
              <a:rPr lang="en-GB" sz="2000" spc="-20" dirty="0">
                <a:solidFill>
                  <a:srgbClr val="24292E"/>
                </a:solidFill>
                <a:latin typeface="Arial"/>
                <a:cs typeface="Arial"/>
              </a:rPr>
              <a:t>box. To add the rest, select the “Add a class” and repeat the process.</a:t>
            </a:r>
          </a:p>
          <a:p>
            <a:pPr marL="12700" algn="just">
              <a:lnSpc>
                <a:spcPct val="100000"/>
              </a:lnSpc>
              <a:spcBef>
                <a:spcPts val="100"/>
              </a:spcBef>
            </a:pPr>
            <a:endParaRPr lang="en-GB" sz="2000" spc="-20" dirty="0">
              <a:solidFill>
                <a:srgbClr val="24292E"/>
              </a:solidFill>
              <a:latin typeface="Arial"/>
              <a:cs typeface="Arial"/>
            </a:endParaRPr>
          </a:p>
          <a:p>
            <a:pPr marL="12700" algn="just">
              <a:lnSpc>
                <a:spcPct val="100000"/>
              </a:lnSpc>
              <a:spcBef>
                <a:spcPts val="100"/>
              </a:spcBef>
            </a:pPr>
            <a:r>
              <a:rPr lang="en-GB" sz="2000" spc="-20" dirty="0">
                <a:solidFill>
                  <a:srgbClr val="24292E"/>
                </a:solidFill>
                <a:latin typeface="Arial"/>
                <a:cs typeface="Arial"/>
              </a:rPr>
              <a:t>When you have finished there is one more class to add.</a:t>
            </a:r>
          </a:p>
          <a:p>
            <a:pPr marL="12700" algn="just">
              <a:lnSpc>
                <a:spcPct val="100000"/>
              </a:lnSpc>
              <a:spcBef>
                <a:spcPts val="100"/>
              </a:spcBef>
            </a:pPr>
            <a:endParaRPr lang="en-GB" sz="2000" spc="-20" dirty="0">
              <a:solidFill>
                <a:srgbClr val="24292E"/>
              </a:solidFill>
              <a:latin typeface="Arial"/>
              <a:cs typeface="Arial"/>
            </a:endParaRPr>
          </a:p>
          <a:p>
            <a:pPr marL="12700" algn="just">
              <a:lnSpc>
                <a:spcPct val="100000"/>
              </a:lnSpc>
              <a:spcBef>
                <a:spcPts val="100"/>
              </a:spcBef>
            </a:pPr>
            <a:r>
              <a:rPr lang="en-GB" sz="2000" spc="-20" dirty="0">
                <a:solidFill>
                  <a:srgbClr val="24292E"/>
                </a:solidFill>
                <a:latin typeface="Arial"/>
                <a:cs typeface="Arial"/>
              </a:rPr>
              <a:t>What about when there’s no sweet. Add an additional class called “</a:t>
            </a:r>
            <a:r>
              <a:rPr lang="en-GB" sz="2000" b="1" spc="-20" dirty="0">
                <a:solidFill>
                  <a:srgbClr val="24292E"/>
                </a:solidFill>
                <a:latin typeface="Arial"/>
                <a:cs typeface="Arial"/>
              </a:rPr>
              <a:t>None</a:t>
            </a:r>
            <a:r>
              <a:rPr lang="en-GB" sz="2000" spc="-20" dirty="0">
                <a:solidFill>
                  <a:srgbClr val="24292E"/>
                </a:solidFill>
                <a:latin typeface="Arial"/>
                <a:cs typeface="Arial"/>
              </a:rPr>
              <a:t>” and using the webcam make a class based on the “background” of where you took the sweet photos.</a:t>
            </a:r>
            <a:endParaRPr lang="en-GB" sz="2000" dirty="0">
              <a:latin typeface="Arial"/>
              <a:cs typeface="Arial"/>
            </a:endParaRPr>
          </a:p>
        </p:txBody>
      </p:sp>
      <p:sp>
        <p:nvSpPr>
          <p:cNvPr id="6" name="object 8">
            <a:extLst>
              <a:ext uri="{FF2B5EF4-FFF2-40B4-BE49-F238E27FC236}">
                <a16:creationId xmlns:a16="http://schemas.microsoft.com/office/drawing/2014/main" id="{AFEBEA6B-A0EF-E21C-481B-1286DA74AE12}"/>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Add the rest of the classes </a:t>
            </a:r>
          </a:p>
        </p:txBody>
      </p:sp>
      <p:sp>
        <p:nvSpPr>
          <p:cNvPr id="7" name="object 4">
            <a:extLst>
              <a:ext uri="{FF2B5EF4-FFF2-40B4-BE49-F238E27FC236}">
                <a16:creationId xmlns:a16="http://schemas.microsoft.com/office/drawing/2014/main" id="{C836B047-AFE5-B0F5-8912-B250749367F0}"/>
              </a:ext>
            </a:extLst>
          </p:cNvPr>
          <p:cNvSpPr txBox="1">
            <a:spLocks/>
          </p:cNvSpPr>
          <p:nvPr/>
        </p:nvSpPr>
        <p:spPr>
          <a:xfrm>
            <a:off x="25693" y="71697"/>
            <a:ext cx="4879895" cy="751488"/>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800" spc="-10" dirty="0">
                <a:solidFill>
                  <a:schemeClr val="tx1"/>
                </a:solidFill>
                <a:latin typeface="Calibri" panose="020F0502020204030204" pitchFamily="34" charset="0"/>
                <a:ea typeface="Calibri" panose="020F0502020204030204" pitchFamily="34" charset="0"/>
                <a:cs typeface="Calibri" panose="020F0502020204030204" pitchFamily="34" charset="0"/>
              </a:rPr>
              <a:t>Build the model!</a:t>
            </a:r>
          </a:p>
        </p:txBody>
      </p:sp>
    </p:spTree>
    <p:extLst>
      <p:ext uri="{BB962C8B-B14F-4D97-AF65-F5344CB8AC3E}">
        <p14:creationId xmlns:p14="http://schemas.microsoft.com/office/powerpoint/2010/main" val="17159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4817B6-82A2-5A6F-5605-CC02DCA9208D}"/>
              </a:ext>
            </a:extLst>
          </p:cNvPr>
          <p:cNvSpPr txBox="1"/>
          <p:nvPr/>
        </p:nvSpPr>
        <p:spPr>
          <a:xfrm>
            <a:off x="533399" y="2224026"/>
            <a:ext cx="6489699" cy="1656864"/>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If all went well, you'll have something that looks something like the picture below.</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That’s your dataset created for the sweety sorter. Now we need to convert the dataset into an AI model.</a:t>
            </a:r>
          </a:p>
        </p:txBody>
      </p:sp>
      <p:sp>
        <p:nvSpPr>
          <p:cNvPr id="3" name="object 8">
            <a:extLst>
              <a:ext uri="{FF2B5EF4-FFF2-40B4-BE49-F238E27FC236}">
                <a16:creationId xmlns:a16="http://schemas.microsoft.com/office/drawing/2014/main" id="{D7742E5D-0939-BEEA-B824-723F71CBB6E5}"/>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All classes added </a:t>
            </a:r>
          </a:p>
        </p:txBody>
      </p:sp>
      <p:sp>
        <p:nvSpPr>
          <p:cNvPr id="4" name="object 4">
            <a:extLst>
              <a:ext uri="{FF2B5EF4-FFF2-40B4-BE49-F238E27FC236}">
                <a16:creationId xmlns:a16="http://schemas.microsoft.com/office/drawing/2014/main" id="{FE43DF82-A0EA-59E4-1084-2819A5C2FFAA}"/>
              </a:ext>
            </a:extLst>
          </p:cNvPr>
          <p:cNvSpPr txBox="1">
            <a:spLocks/>
          </p:cNvSpPr>
          <p:nvPr/>
        </p:nvSpPr>
        <p:spPr>
          <a:xfrm>
            <a:off x="25693" y="71697"/>
            <a:ext cx="4879895" cy="751488"/>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800" spc="-10" dirty="0">
                <a:solidFill>
                  <a:schemeClr val="tx1"/>
                </a:solidFill>
                <a:latin typeface="Calibri" panose="020F0502020204030204" pitchFamily="34" charset="0"/>
                <a:ea typeface="Calibri" panose="020F0502020204030204" pitchFamily="34" charset="0"/>
                <a:cs typeface="Calibri" panose="020F0502020204030204" pitchFamily="34" charset="0"/>
              </a:rPr>
              <a:t>Build the model!</a:t>
            </a:r>
          </a:p>
        </p:txBody>
      </p:sp>
      <p:pic>
        <p:nvPicPr>
          <p:cNvPr id="5" name="object 3">
            <a:extLst>
              <a:ext uri="{FF2B5EF4-FFF2-40B4-BE49-F238E27FC236}">
                <a16:creationId xmlns:a16="http://schemas.microsoft.com/office/drawing/2014/main" id="{6A14A417-BA0F-B9E9-A00F-32F26197B4CC}"/>
              </a:ext>
            </a:extLst>
          </p:cNvPr>
          <p:cNvPicPr/>
          <p:nvPr/>
        </p:nvPicPr>
        <p:blipFill>
          <a:blip r:embed="rId2" cstate="print"/>
          <a:srcRect t="9612" b="7266"/>
          <a:stretch/>
        </p:blipFill>
        <p:spPr>
          <a:xfrm>
            <a:off x="1416050" y="4044950"/>
            <a:ext cx="4724400" cy="5486400"/>
          </a:xfrm>
          <a:prstGeom prst="rect">
            <a:avLst/>
          </a:prstGeom>
        </p:spPr>
      </p:pic>
    </p:spTree>
    <p:extLst>
      <p:ext uri="{BB962C8B-B14F-4D97-AF65-F5344CB8AC3E}">
        <p14:creationId xmlns:p14="http://schemas.microsoft.com/office/powerpoint/2010/main" val="232875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1F6DC9-38EE-4FD5-BDFF-7D13DBB384D1}"/>
              </a:ext>
            </a:extLst>
          </p:cNvPr>
          <p:cNvSpPr txBox="1"/>
          <p:nvPr/>
        </p:nvSpPr>
        <p:spPr>
          <a:xfrm>
            <a:off x="533399" y="2224026"/>
            <a:ext cx="6489699" cy="2272417"/>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To train the model each photo from each class is converted into a set of numbers that are then passed through a neural network to produce a model.</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To start the training process, select the “Train Model” option. Be patient it does take a while; there’s a lot of photos!</a:t>
            </a:r>
          </a:p>
        </p:txBody>
      </p:sp>
      <p:sp>
        <p:nvSpPr>
          <p:cNvPr id="3" name="object 8">
            <a:extLst>
              <a:ext uri="{FF2B5EF4-FFF2-40B4-BE49-F238E27FC236}">
                <a16:creationId xmlns:a16="http://schemas.microsoft.com/office/drawing/2014/main" id="{9DA5026F-B3AD-5956-7811-F4361891FED2}"/>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Let’s build the model!</a:t>
            </a:r>
          </a:p>
        </p:txBody>
      </p:sp>
      <p:sp>
        <p:nvSpPr>
          <p:cNvPr id="4" name="object 4">
            <a:extLst>
              <a:ext uri="{FF2B5EF4-FFF2-40B4-BE49-F238E27FC236}">
                <a16:creationId xmlns:a16="http://schemas.microsoft.com/office/drawing/2014/main" id="{75AACFB6-9D9F-27A9-4A28-5CA85A34B168}"/>
              </a:ext>
            </a:extLst>
          </p:cNvPr>
          <p:cNvSpPr txBox="1">
            <a:spLocks/>
          </p:cNvSpPr>
          <p:nvPr/>
        </p:nvSpPr>
        <p:spPr>
          <a:xfrm>
            <a:off x="25693" y="71697"/>
            <a:ext cx="4879895" cy="751488"/>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800" spc="-10" dirty="0">
                <a:solidFill>
                  <a:schemeClr val="tx1"/>
                </a:solidFill>
                <a:latin typeface="Calibri" panose="020F0502020204030204" pitchFamily="34" charset="0"/>
                <a:ea typeface="Calibri" panose="020F0502020204030204" pitchFamily="34" charset="0"/>
                <a:cs typeface="Calibri" panose="020F0502020204030204" pitchFamily="34" charset="0"/>
              </a:rPr>
              <a:t>Build the model!</a:t>
            </a:r>
          </a:p>
        </p:txBody>
      </p:sp>
      <p:pic>
        <p:nvPicPr>
          <p:cNvPr id="5" name="object 4">
            <a:extLst>
              <a:ext uri="{FF2B5EF4-FFF2-40B4-BE49-F238E27FC236}">
                <a16:creationId xmlns:a16="http://schemas.microsoft.com/office/drawing/2014/main" id="{81F4001F-7531-AA84-87CB-C049ED11B8CE}"/>
              </a:ext>
            </a:extLst>
          </p:cNvPr>
          <p:cNvPicPr/>
          <p:nvPr/>
        </p:nvPicPr>
        <p:blipFill>
          <a:blip r:embed="rId2" cstate="print"/>
          <a:stretch>
            <a:fillRect/>
          </a:stretch>
        </p:blipFill>
        <p:spPr>
          <a:xfrm>
            <a:off x="2319285" y="4682058"/>
            <a:ext cx="2592067" cy="2182292"/>
          </a:xfrm>
          <a:prstGeom prst="rect">
            <a:avLst/>
          </a:prstGeom>
        </p:spPr>
      </p:pic>
      <p:pic>
        <p:nvPicPr>
          <p:cNvPr id="6" name="object 6">
            <a:extLst>
              <a:ext uri="{FF2B5EF4-FFF2-40B4-BE49-F238E27FC236}">
                <a16:creationId xmlns:a16="http://schemas.microsoft.com/office/drawing/2014/main" id="{870095C5-EFD8-40E7-666C-C294D0343BAA}"/>
              </a:ext>
            </a:extLst>
          </p:cNvPr>
          <p:cNvPicPr/>
          <p:nvPr/>
        </p:nvPicPr>
        <p:blipFill>
          <a:blip r:embed="rId3" cstate="print"/>
          <a:stretch>
            <a:fillRect/>
          </a:stretch>
        </p:blipFill>
        <p:spPr>
          <a:xfrm>
            <a:off x="2319285" y="8080812"/>
            <a:ext cx="2592067" cy="2182292"/>
          </a:xfrm>
          <a:prstGeom prst="rect">
            <a:avLst/>
          </a:prstGeom>
        </p:spPr>
      </p:pic>
      <p:sp>
        <p:nvSpPr>
          <p:cNvPr id="9" name="TextBox 8">
            <a:extLst>
              <a:ext uri="{FF2B5EF4-FFF2-40B4-BE49-F238E27FC236}">
                <a16:creationId xmlns:a16="http://schemas.microsoft.com/office/drawing/2014/main" id="{6004ABC2-CE75-4AEC-F469-264FDED627B4}"/>
              </a:ext>
            </a:extLst>
          </p:cNvPr>
          <p:cNvSpPr txBox="1"/>
          <p:nvPr/>
        </p:nvSpPr>
        <p:spPr>
          <a:xfrm>
            <a:off x="533399" y="6964749"/>
            <a:ext cx="6489699" cy="1015663"/>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You can see the progress of the model training. Once you select the “Train Model” button it becomes a progress bar.</a:t>
            </a:r>
          </a:p>
        </p:txBody>
      </p:sp>
    </p:spTree>
    <p:extLst>
      <p:ext uri="{BB962C8B-B14F-4D97-AF65-F5344CB8AC3E}">
        <p14:creationId xmlns:p14="http://schemas.microsoft.com/office/powerpoint/2010/main" val="188948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654954-CCD6-ADB5-6A1B-6B305DF124D9}"/>
              </a:ext>
            </a:extLst>
          </p:cNvPr>
          <p:cNvSpPr txBox="1"/>
          <p:nvPr/>
        </p:nvSpPr>
        <p:spPr>
          <a:xfrm>
            <a:off x="533399" y="2224026"/>
            <a:ext cx="6489699" cy="2272417"/>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Once the training is complete “Teachable Machine” provides you with a very basic testing facility. You can point the webcam at the sweets, and it will try and identify them.</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The bars show you how confident the model is when predicting the match.</a:t>
            </a:r>
          </a:p>
        </p:txBody>
      </p:sp>
      <p:sp>
        <p:nvSpPr>
          <p:cNvPr id="3" name="object 8">
            <a:extLst>
              <a:ext uri="{FF2B5EF4-FFF2-40B4-BE49-F238E27FC236}">
                <a16:creationId xmlns:a16="http://schemas.microsoft.com/office/drawing/2014/main" id="{C058854B-E168-A3B2-60BC-D9574A78CE64}"/>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Check the model!</a:t>
            </a:r>
          </a:p>
        </p:txBody>
      </p:sp>
      <p:sp>
        <p:nvSpPr>
          <p:cNvPr id="4" name="object 4">
            <a:extLst>
              <a:ext uri="{FF2B5EF4-FFF2-40B4-BE49-F238E27FC236}">
                <a16:creationId xmlns:a16="http://schemas.microsoft.com/office/drawing/2014/main" id="{737C5DB5-D06D-0910-D92A-5FF2E032CB6C}"/>
              </a:ext>
            </a:extLst>
          </p:cNvPr>
          <p:cNvSpPr txBox="1">
            <a:spLocks/>
          </p:cNvSpPr>
          <p:nvPr/>
        </p:nvSpPr>
        <p:spPr>
          <a:xfrm>
            <a:off x="25693" y="71697"/>
            <a:ext cx="4879895" cy="751488"/>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800" spc="-10" dirty="0">
                <a:solidFill>
                  <a:schemeClr val="tx1"/>
                </a:solidFill>
                <a:latin typeface="Calibri" panose="020F0502020204030204" pitchFamily="34" charset="0"/>
                <a:ea typeface="Calibri" panose="020F0502020204030204" pitchFamily="34" charset="0"/>
                <a:cs typeface="Calibri" panose="020F0502020204030204" pitchFamily="34" charset="0"/>
              </a:rPr>
              <a:t>Build the model!</a:t>
            </a:r>
          </a:p>
        </p:txBody>
      </p:sp>
      <p:pic>
        <p:nvPicPr>
          <p:cNvPr id="5" name="object 3">
            <a:extLst>
              <a:ext uri="{FF2B5EF4-FFF2-40B4-BE49-F238E27FC236}">
                <a16:creationId xmlns:a16="http://schemas.microsoft.com/office/drawing/2014/main" id="{9315244D-FF0B-4DD7-C5B5-157C9590D86B}"/>
              </a:ext>
            </a:extLst>
          </p:cNvPr>
          <p:cNvPicPr/>
          <p:nvPr/>
        </p:nvPicPr>
        <p:blipFill>
          <a:blip r:embed="rId2" cstate="print"/>
          <a:stretch>
            <a:fillRect/>
          </a:stretch>
        </p:blipFill>
        <p:spPr>
          <a:xfrm>
            <a:off x="425450" y="4941654"/>
            <a:ext cx="6489699" cy="5365195"/>
          </a:xfrm>
          <a:prstGeom prst="rect">
            <a:avLst/>
          </a:prstGeom>
        </p:spPr>
      </p:pic>
    </p:spTree>
    <p:extLst>
      <p:ext uri="{BB962C8B-B14F-4D97-AF65-F5344CB8AC3E}">
        <p14:creationId xmlns:p14="http://schemas.microsoft.com/office/powerpoint/2010/main" val="171567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D3533E-08C6-5F73-4849-4F365801CDF8}"/>
              </a:ext>
            </a:extLst>
          </p:cNvPr>
          <p:cNvSpPr txBox="1"/>
          <p:nvPr/>
        </p:nvSpPr>
        <p:spPr>
          <a:xfrm>
            <a:off x="533399" y="2224026"/>
            <a:ext cx="6489699" cy="4811574"/>
          </a:xfrm>
          <a:prstGeom prst="rect">
            <a:avLst/>
          </a:prstGeom>
          <a:noFill/>
        </p:spPr>
        <p:txBody>
          <a:bodyPr wrap="square">
            <a:spAutoFit/>
          </a:bodyPr>
          <a:lstStyle/>
          <a:p>
            <a:pPr marL="355600" indent="-342900" algn="just">
              <a:lnSpc>
                <a:spcPct val="100000"/>
              </a:lnSpc>
              <a:spcBef>
                <a:spcPts val="100"/>
              </a:spcBef>
              <a:buSzPct val="181000"/>
              <a:buFont typeface="Arial" panose="020B0604020202020204" pitchFamily="34" charset="0"/>
              <a:buChar char="•"/>
            </a:pPr>
            <a:r>
              <a:rPr lang="en-GB" sz="2000" dirty="0">
                <a:solidFill>
                  <a:srgbClr val="24292E"/>
                </a:solidFill>
                <a:latin typeface="Arial"/>
                <a:cs typeface="Arial"/>
              </a:rPr>
              <a:t>Did it work as expected?</a:t>
            </a:r>
          </a:p>
          <a:p>
            <a:pPr marL="355600" indent="-342900" algn="just">
              <a:lnSpc>
                <a:spcPct val="100000"/>
              </a:lnSpc>
              <a:spcBef>
                <a:spcPts val="100"/>
              </a:spcBef>
              <a:buSzPct val="181000"/>
              <a:buFont typeface="Arial" panose="020B0604020202020204" pitchFamily="34" charset="0"/>
              <a:buChar char="•"/>
            </a:pPr>
            <a:endParaRPr lang="en-GB" sz="2000" dirty="0">
              <a:solidFill>
                <a:srgbClr val="24292E"/>
              </a:solidFill>
              <a:latin typeface="Arial"/>
              <a:cs typeface="Arial"/>
            </a:endParaRPr>
          </a:p>
          <a:p>
            <a:pPr marL="355600" indent="-342900" algn="just">
              <a:lnSpc>
                <a:spcPct val="100000"/>
              </a:lnSpc>
              <a:spcBef>
                <a:spcPts val="100"/>
              </a:spcBef>
              <a:buSzPct val="181000"/>
              <a:buFont typeface="Arial" panose="020B0604020202020204" pitchFamily="34" charset="0"/>
              <a:buChar char="•"/>
            </a:pPr>
            <a:r>
              <a:rPr lang="en-GB" sz="2000" dirty="0">
                <a:solidFill>
                  <a:srgbClr val="24292E"/>
                </a:solidFill>
                <a:latin typeface="Arial"/>
                <a:cs typeface="Arial"/>
              </a:rPr>
              <a:t>What happens when you present a sweet at an angle, or only show part of the sweet to the webcam?</a:t>
            </a:r>
          </a:p>
          <a:p>
            <a:pPr marL="355600" indent="-342900" algn="just">
              <a:lnSpc>
                <a:spcPct val="100000"/>
              </a:lnSpc>
              <a:spcBef>
                <a:spcPts val="100"/>
              </a:spcBef>
              <a:buSzPct val="181000"/>
              <a:buFont typeface="Arial" panose="020B0604020202020204" pitchFamily="34" charset="0"/>
              <a:buChar char="•"/>
            </a:pPr>
            <a:endParaRPr lang="en-GB" sz="2000" dirty="0">
              <a:solidFill>
                <a:srgbClr val="24292E"/>
              </a:solidFill>
              <a:latin typeface="Arial"/>
              <a:cs typeface="Arial"/>
            </a:endParaRPr>
          </a:p>
          <a:p>
            <a:pPr marL="355600" indent="-342900" algn="just">
              <a:lnSpc>
                <a:spcPct val="100000"/>
              </a:lnSpc>
              <a:spcBef>
                <a:spcPts val="100"/>
              </a:spcBef>
              <a:buSzPct val="181000"/>
              <a:buFont typeface="Arial" panose="020B0604020202020204" pitchFamily="34" charset="0"/>
              <a:buChar char="•"/>
            </a:pPr>
            <a:r>
              <a:rPr lang="en-GB" sz="2000" dirty="0">
                <a:solidFill>
                  <a:srgbClr val="24292E"/>
                </a:solidFill>
                <a:latin typeface="Arial"/>
                <a:cs typeface="Arial"/>
              </a:rPr>
              <a:t>What happens when you don't present a sweet to the webcam? Has your “None” class worked?</a:t>
            </a:r>
          </a:p>
          <a:p>
            <a:pPr marL="355600" indent="-342900" algn="just">
              <a:lnSpc>
                <a:spcPct val="100000"/>
              </a:lnSpc>
              <a:spcBef>
                <a:spcPts val="100"/>
              </a:spcBef>
              <a:buSzPct val="181000"/>
              <a:buFont typeface="Arial" panose="020B0604020202020204" pitchFamily="34" charset="0"/>
              <a:buChar char="•"/>
            </a:pPr>
            <a:endParaRPr lang="en-GB" sz="2000" dirty="0">
              <a:solidFill>
                <a:srgbClr val="24292E"/>
              </a:solidFill>
              <a:latin typeface="Arial"/>
              <a:cs typeface="Arial"/>
            </a:endParaRPr>
          </a:p>
          <a:p>
            <a:pPr marL="355600" indent="-342900" algn="just">
              <a:lnSpc>
                <a:spcPct val="100000"/>
              </a:lnSpc>
              <a:spcBef>
                <a:spcPts val="100"/>
              </a:spcBef>
              <a:buSzPct val="181000"/>
              <a:buFont typeface="Arial" panose="020B0604020202020204" pitchFamily="34" charset="0"/>
              <a:buChar char="•"/>
            </a:pPr>
            <a:r>
              <a:rPr lang="en-GB" sz="2000" dirty="0">
                <a:solidFill>
                  <a:srgbClr val="24292E"/>
                </a:solidFill>
                <a:latin typeface="Arial"/>
                <a:cs typeface="Arial"/>
              </a:rPr>
              <a:t>What's happens if you present a different sweet that wasn’t in your training set (put something in front of the webcam)? </a:t>
            </a:r>
          </a:p>
          <a:p>
            <a:pPr marL="355600" indent="-342900" algn="just">
              <a:lnSpc>
                <a:spcPct val="100000"/>
              </a:lnSpc>
              <a:spcBef>
                <a:spcPts val="100"/>
              </a:spcBef>
              <a:buSzPct val="181000"/>
              <a:buFont typeface="Arial" panose="020B0604020202020204" pitchFamily="34" charset="0"/>
              <a:buChar char="•"/>
            </a:pPr>
            <a:endParaRPr lang="en-GB" sz="2000" dirty="0">
              <a:solidFill>
                <a:srgbClr val="24292E"/>
              </a:solidFill>
              <a:latin typeface="Arial"/>
              <a:cs typeface="Arial"/>
            </a:endParaRPr>
          </a:p>
          <a:p>
            <a:pPr marL="355600" indent="-342900" algn="just">
              <a:lnSpc>
                <a:spcPct val="100000"/>
              </a:lnSpc>
              <a:spcBef>
                <a:spcPts val="100"/>
              </a:spcBef>
              <a:buSzPct val="181000"/>
              <a:buFont typeface="Arial" panose="020B0604020202020204" pitchFamily="34" charset="0"/>
              <a:buChar char="•"/>
            </a:pPr>
            <a:r>
              <a:rPr lang="en-GB" sz="2000" dirty="0">
                <a:solidFill>
                  <a:srgbClr val="24292E"/>
                </a:solidFill>
                <a:latin typeface="Arial"/>
                <a:cs typeface="Arial"/>
              </a:rPr>
              <a:t>How do you think you could improve the training data?</a:t>
            </a:r>
          </a:p>
        </p:txBody>
      </p:sp>
      <p:sp>
        <p:nvSpPr>
          <p:cNvPr id="3" name="object 8">
            <a:extLst>
              <a:ext uri="{FF2B5EF4-FFF2-40B4-BE49-F238E27FC236}">
                <a16:creationId xmlns:a16="http://schemas.microsoft.com/office/drawing/2014/main" id="{6FA93073-DD82-AE3C-6A3E-8236E110F3DD}"/>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Before you move on</a:t>
            </a:r>
          </a:p>
        </p:txBody>
      </p:sp>
      <p:sp>
        <p:nvSpPr>
          <p:cNvPr id="4" name="object 4">
            <a:extLst>
              <a:ext uri="{FF2B5EF4-FFF2-40B4-BE49-F238E27FC236}">
                <a16:creationId xmlns:a16="http://schemas.microsoft.com/office/drawing/2014/main" id="{18E8D2F4-2B12-FAB5-C49F-526CEC23F4B8}"/>
              </a:ext>
            </a:extLst>
          </p:cNvPr>
          <p:cNvSpPr txBox="1">
            <a:spLocks/>
          </p:cNvSpPr>
          <p:nvPr/>
        </p:nvSpPr>
        <p:spPr>
          <a:xfrm>
            <a:off x="25693" y="71697"/>
            <a:ext cx="4879895" cy="751488"/>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800" spc="-10" dirty="0">
                <a:solidFill>
                  <a:schemeClr val="tx1"/>
                </a:solidFill>
                <a:latin typeface="Calibri" panose="020F0502020204030204" pitchFamily="34" charset="0"/>
                <a:ea typeface="Calibri" panose="020F0502020204030204" pitchFamily="34" charset="0"/>
                <a:cs typeface="Calibri" panose="020F0502020204030204" pitchFamily="34" charset="0"/>
              </a:rPr>
              <a:t>Build the model!</a:t>
            </a:r>
          </a:p>
        </p:txBody>
      </p:sp>
      <p:sp>
        <p:nvSpPr>
          <p:cNvPr id="5" name="Rectangle 4">
            <a:extLst>
              <a:ext uri="{FF2B5EF4-FFF2-40B4-BE49-F238E27FC236}">
                <a16:creationId xmlns:a16="http://schemas.microsoft.com/office/drawing/2014/main" id="{271E324A-776F-6454-2F7F-53590DEC1FCD}"/>
              </a:ext>
            </a:extLst>
          </p:cNvPr>
          <p:cNvSpPr/>
          <p:nvPr/>
        </p:nvSpPr>
        <p:spPr>
          <a:xfrm>
            <a:off x="533399" y="7923274"/>
            <a:ext cx="6610350" cy="1455676"/>
          </a:xfrm>
          <a:prstGeom prst="rect">
            <a:avLst/>
          </a:prstGeom>
          <a:solidFill>
            <a:srgbClr val="FFFF00"/>
          </a:solidFill>
          <a:ln w="12700" cap="flat">
            <a:noFill/>
            <a:prstDash val="solid"/>
            <a:miter/>
          </a:ln>
          <a:effectLst>
            <a:outerShdw blurRad="50800" dist="38100" dir="2700000" algn="tl" rotWithShape="0">
              <a:prstClr val="black">
                <a:alpha val="40000"/>
              </a:prstClr>
            </a:outerShdw>
            <a:softEdge rad="88900"/>
          </a:effectLst>
        </p:spPr>
        <p:txBody>
          <a:bodyPr rtlCol="0" anchor="ctr"/>
          <a:lstStyle/>
          <a:p>
            <a:pPr marL="12700" algn="ctr">
              <a:lnSpc>
                <a:spcPct val="100000"/>
              </a:lnSpc>
              <a:spcBef>
                <a:spcPts val="100"/>
              </a:spcBef>
            </a:pPr>
            <a:r>
              <a:rPr lang="en-GB" sz="2800" b="1" i="0" dirty="0">
                <a:effectLst/>
                <a:latin typeface="Calibri" panose="020F0502020204030204" pitchFamily="34" charset="0"/>
                <a:ea typeface="Calibri" panose="020F0502020204030204" pitchFamily="34" charset="0"/>
                <a:cs typeface="Calibri" panose="020F0502020204030204" pitchFamily="34" charset="0"/>
              </a:rPr>
              <a:t>Have a chat with other students to see what they think.</a:t>
            </a:r>
            <a:endParaRPr lang="en-GB" sz="28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5275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F6FBCB-C64B-5315-FFEF-ADB4526AD812}"/>
              </a:ext>
            </a:extLst>
          </p:cNvPr>
          <p:cNvSpPr txBox="1"/>
          <p:nvPr/>
        </p:nvSpPr>
        <p:spPr>
          <a:xfrm>
            <a:off x="533399" y="2224026"/>
            <a:ext cx="6489699" cy="400110"/>
          </a:xfrm>
          <a:prstGeom prst="rect">
            <a:avLst/>
          </a:prstGeom>
          <a:noFill/>
        </p:spPr>
        <p:txBody>
          <a:bodyPr wrap="square">
            <a:spAutoFit/>
          </a:bodyPr>
          <a:lstStyle/>
          <a:p>
            <a:pPr marL="12700" algn="just">
              <a:lnSpc>
                <a:spcPct val="100000"/>
              </a:lnSpc>
            </a:pPr>
            <a:r>
              <a:rPr lang="en-GB" sz="2000" dirty="0">
                <a:solidFill>
                  <a:srgbClr val="24292E"/>
                </a:solidFill>
                <a:latin typeface="Arial"/>
                <a:cs typeface="Arial"/>
              </a:rPr>
              <a:t>Click </a:t>
            </a:r>
            <a:r>
              <a:rPr lang="en-GB" sz="2000" b="1" dirty="0">
                <a:solidFill>
                  <a:srgbClr val="24292E"/>
                </a:solidFill>
                <a:latin typeface="Arial"/>
                <a:cs typeface="Arial"/>
              </a:rPr>
              <a:t>Export </a:t>
            </a:r>
            <a:r>
              <a:rPr lang="en-GB" sz="2000" b="1" spc="-10" dirty="0">
                <a:solidFill>
                  <a:srgbClr val="24292E"/>
                </a:solidFill>
                <a:latin typeface="Arial"/>
                <a:cs typeface="Arial"/>
              </a:rPr>
              <a:t>Model</a:t>
            </a:r>
            <a:endParaRPr lang="en-GB" sz="2000" dirty="0">
              <a:latin typeface="Arial"/>
              <a:cs typeface="Arial"/>
            </a:endParaRPr>
          </a:p>
        </p:txBody>
      </p:sp>
      <p:sp>
        <p:nvSpPr>
          <p:cNvPr id="3" name="object 8">
            <a:extLst>
              <a:ext uri="{FF2B5EF4-FFF2-40B4-BE49-F238E27FC236}">
                <a16:creationId xmlns:a16="http://schemas.microsoft.com/office/drawing/2014/main" id="{77816887-A81A-ECA0-16C0-0FA9DD56771D}"/>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Let’s upload the project so we can use it.</a:t>
            </a:r>
          </a:p>
        </p:txBody>
      </p:sp>
      <p:sp>
        <p:nvSpPr>
          <p:cNvPr id="4" name="object 4">
            <a:extLst>
              <a:ext uri="{FF2B5EF4-FFF2-40B4-BE49-F238E27FC236}">
                <a16:creationId xmlns:a16="http://schemas.microsoft.com/office/drawing/2014/main" id="{1CEB7503-BC52-8FC6-C15F-ACAEA3CC6541}"/>
              </a:ext>
            </a:extLst>
          </p:cNvPr>
          <p:cNvSpPr txBox="1">
            <a:spLocks/>
          </p:cNvSpPr>
          <p:nvPr/>
        </p:nvSpPr>
        <p:spPr>
          <a:xfrm>
            <a:off x="25693" y="71697"/>
            <a:ext cx="4879895" cy="751488"/>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800" spc="-10" dirty="0">
                <a:solidFill>
                  <a:schemeClr val="tx1"/>
                </a:solidFill>
                <a:latin typeface="Calibri" panose="020F0502020204030204" pitchFamily="34" charset="0"/>
                <a:ea typeface="Calibri" panose="020F0502020204030204" pitchFamily="34" charset="0"/>
                <a:cs typeface="Calibri" panose="020F0502020204030204" pitchFamily="34" charset="0"/>
              </a:rPr>
              <a:t>Use the model!</a:t>
            </a:r>
          </a:p>
        </p:txBody>
      </p:sp>
      <p:sp>
        <p:nvSpPr>
          <p:cNvPr id="7" name="TextBox 6">
            <a:extLst>
              <a:ext uri="{FF2B5EF4-FFF2-40B4-BE49-F238E27FC236}">
                <a16:creationId xmlns:a16="http://schemas.microsoft.com/office/drawing/2014/main" id="{9F0E8231-81A2-3265-5C2F-2D0AF21D2006}"/>
              </a:ext>
            </a:extLst>
          </p:cNvPr>
          <p:cNvSpPr txBox="1"/>
          <p:nvPr/>
        </p:nvSpPr>
        <p:spPr>
          <a:xfrm>
            <a:off x="533396" y="3663950"/>
            <a:ext cx="6489699" cy="400110"/>
          </a:xfrm>
          <a:prstGeom prst="rect">
            <a:avLst/>
          </a:prstGeom>
          <a:noFill/>
        </p:spPr>
        <p:txBody>
          <a:bodyPr wrap="square">
            <a:spAutoFit/>
          </a:bodyPr>
          <a:lstStyle/>
          <a:p>
            <a:pPr marL="12700" algn="just">
              <a:lnSpc>
                <a:spcPct val="100000"/>
              </a:lnSpc>
            </a:pPr>
            <a:r>
              <a:rPr lang="en-GB" sz="2000" dirty="0">
                <a:solidFill>
                  <a:srgbClr val="24292E"/>
                </a:solidFill>
                <a:latin typeface="Arial"/>
                <a:cs typeface="Arial"/>
              </a:rPr>
              <a:t>Click </a:t>
            </a:r>
            <a:r>
              <a:rPr lang="en-GB" sz="2000" b="1" dirty="0">
                <a:solidFill>
                  <a:srgbClr val="24292E"/>
                </a:solidFill>
                <a:latin typeface="Arial"/>
                <a:cs typeface="Arial"/>
              </a:rPr>
              <a:t>Upload (shareable link)</a:t>
            </a:r>
            <a:r>
              <a:rPr lang="en-GB" sz="2000" dirty="0">
                <a:solidFill>
                  <a:srgbClr val="24292E"/>
                </a:solidFill>
                <a:latin typeface="Arial"/>
                <a:cs typeface="Arial"/>
              </a:rPr>
              <a:t> radio button</a:t>
            </a:r>
          </a:p>
        </p:txBody>
      </p:sp>
      <p:sp>
        <p:nvSpPr>
          <p:cNvPr id="8" name="TextBox 7">
            <a:extLst>
              <a:ext uri="{FF2B5EF4-FFF2-40B4-BE49-F238E27FC236}">
                <a16:creationId xmlns:a16="http://schemas.microsoft.com/office/drawing/2014/main" id="{F3F0A434-0482-EC8B-8AE1-62CA24617318}"/>
              </a:ext>
            </a:extLst>
          </p:cNvPr>
          <p:cNvSpPr txBox="1"/>
          <p:nvPr/>
        </p:nvSpPr>
        <p:spPr>
          <a:xfrm>
            <a:off x="533396" y="5797550"/>
            <a:ext cx="6489699" cy="707886"/>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You'll also see two important things now. The Sharable link.</a:t>
            </a:r>
          </a:p>
        </p:txBody>
      </p:sp>
      <p:pic>
        <p:nvPicPr>
          <p:cNvPr id="10" name="Picture 9">
            <a:extLst>
              <a:ext uri="{FF2B5EF4-FFF2-40B4-BE49-F238E27FC236}">
                <a16:creationId xmlns:a16="http://schemas.microsoft.com/office/drawing/2014/main" id="{CF9435FD-957A-D0C4-63B1-364812669209}"/>
              </a:ext>
            </a:extLst>
          </p:cNvPr>
          <p:cNvPicPr>
            <a:picLocks noChangeAspect="1"/>
          </p:cNvPicPr>
          <p:nvPr/>
        </p:nvPicPr>
        <p:blipFill>
          <a:blip r:embed="rId2"/>
          <a:stretch>
            <a:fillRect/>
          </a:stretch>
        </p:blipFill>
        <p:spPr>
          <a:xfrm>
            <a:off x="1111250" y="4197350"/>
            <a:ext cx="5073650" cy="1415183"/>
          </a:xfrm>
          <a:prstGeom prst="rect">
            <a:avLst/>
          </a:prstGeom>
        </p:spPr>
      </p:pic>
      <p:pic>
        <p:nvPicPr>
          <p:cNvPr id="12" name="Picture 11">
            <a:extLst>
              <a:ext uri="{FF2B5EF4-FFF2-40B4-BE49-F238E27FC236}">
                <a16:creationId xmlns:a16="http://schemas.microsoft.com/office/drawing/2014/main" id="{F8A188E0-8094-9E51-6EB4-1D49A557FA5D}"/>
              </a:ext>
            </a:extLst>
          </p:cNvPr>
          <p:cNvPicPr>
            <a:picLocks noChangeAspect="1"/>
          </p:cNvPicPr>
          <p:nvPr/>
        </p:nvPicPr>
        <p:blipFill>
          <a:blip r:embed="rId3"/>
          <a:stretch>
            <a:fillRect/>
          </a:stretch>
        </p:blipFill>
        <p:spPr>
          <a:xfrm>
            <a:off x="2200073" y="2875737"/>
            <a:ext cx="2896004" cy="743054"/>
          </a:xfrm>
          <a:prstGeom prst="rect">
            <a:avLst/>
          </a:prstGeom>
        </p:spPr>
      </p:pic>
      <p:pic>
        <p:nvPicPr>
          <p:cNvPr id="14" name="Picture 13">
            <a:extLst>
              <a:ext uri="{FF2B5EF4-FFF2-40B4-BE49-F238E27FC236}">
                <a16:creationId xmlns:a16="http://schemas.microsoft.com/office/drawing/2014/main" id="{E37D23D2-EDAC-832F-62DD-7D4E44AAA004}"/>
              </a:ext>
            </a:extLst>
          </p:cNvPr>
          <p:cNvPicPr>
            <a:picLocks noChangeAspect="1"/>
          </p:cNvPicPr>
          <p:nvPr/>
        </p:nvPicPr>
        <p:blipFill>
          <a:blip r:embed="rId4"/>
          <a:stretch>
            <a:fillRect/>
          </a:stretch>
        </p:blipFill>
        <p:spPr>
          <a:xfrm>
            <a:off x="1111250" y="6559550"/>
            <a:ext cx="5073650" cy="498305"/>
          </a:xfrm>
          <a:prstGeom prst="rect">
            <a:avLst/>
          </a:prstGeom>
        </p:spPr>
      </p:pic>
      <p:sp>
        <p:nvSpPr>
          <p:cNvPr id="15" name="TextBox 14">
            <a:extLst>
              <a:ext uri="{FF2B5EF4-FFF2-40B4-BE49-F238E27FC236}">
                <a16:creationId xmlns:a16="http://schemas.microsoft.com/office/drawing/2014/main" id="{0561C712-ABCA-C6E2-23CC-3B2807F35A87}"/>
              </a:ext>
            </a:extLst>
          </p:cNvPr>
          <p:cNvSpPr txBox="1"/>
          <p:nvPr/>
        </p:nvSpPr>
        <p:spPr>
          <a:xfrm>
            <a:off x="533396" y="7375664"/>
            <a:ext cx="6489699" cy="707886"/>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And the sample code which will already have the shared link in the code for you.</a:t>
            </a:r>
          </a:p>
        </p:txBody>
      </p:sp>
      <p:pic>
        <p:nvPicPr>
          <p:cNvPr id="17" name="Picture 16">
            <a:extLst>
              <a:ext uri="{FF2B5EF4-FFF2-40B4-BE49-F238E27FC236}">
                <a16:creationId xmlns:a16="http://schemas.microsoft.com/office/drawing/2014/main" id="{E8CDA328-F79A-DF95-3490-F6D3A4A1AFE0}"/>
              </a:ext>
            </a:extLst>
          </p:cNvPr>
          <p:cNvPicPr>
            <a:picLocks noChangeAspect="1"/>
          </p:cNvPicPr>
          <p:nvPr/>
        </p:nvPicPr>
        <p:blipFill>
          <a:blip r:embed="rId5"/>
          <a:stretch>
            <a:fillRect/>
          </a:stretch>
        </p:blipFill>
        <p:spPr>
          <a:xfrm>
            <a:off x="391855" y="8238926"/>
            <a:ext cx="6772790" cy="2043962"/>
          </a:xfrm>
          <a:prstGeom prst="rect">
            <a:avLst/>
          </a:prstGeom>
        </p:spPr>
      </p:pic>
      <p:sp>
        <p:nvSpPr>
          <p:cNvPr id="18" name="Speech Bubble: Oval 17">
            <a:extLst>
              <a:ext uri="{FF2B5EF4-FFF2-40B4-BE49-F238E27FC236}">
                <a16:creationId xmlns:a16="http://schemas.microsoft.com/office/drawing/2014/main" id="{E790DE51-D54F-275F-EE9D-811DC4D14CC5}"/>
              </a:ext>
            </a:extLst>
          </p:cNvPr>
          <p:cNvSpPr/>
          <p:nvPr/>
        </p:nvSpPr>
        <p:spPr>
          <a:xfrm>
            <a:off x="2543388" y="9093140"/>
            <a:ext cx="2362200" cy="1447800"/>
          </a:xfrm>
          <a:prstGeom prst="wedgeEllipseCallout">
            <a:avLst>
              <a:gd name="adj1" fmla="val 118523"/>
              <a:gd name="adj2" fmla="val -37581"/>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ctr"/>
            <a:r>
              <a:rPr lang="en-GB" dirty="0">
                <a:solidFill>
                  <a:schemeClr val="bg1"/>
                </a:solidFill>
                <a:latin typeface="Calibri" panose="020F0502020204030204" pitchFamily="34" charset="0"/>
                <a:ea typeface="Calibri" panose="020F0502020204030204" pitchFamily="34" charset="0"/>
                <a:cs typeface="Calibri" panose="020F0502020204030204" pitchFamily="34" charset="0"/>
              </a:rPr>
              <a:t>Copy the code!</a:t>
            </a:r>
          </a:p>
        </p:txBody>
      </p:sp>
    </p:spTree>
    <p:extLst>
      <p:ext uri="{BB962C8B-B14F-4D97-AF65-F5344CB8AC3E}">
        <p14:creationId xmlns:p14="http://schemas.microsoft.com/office/powerpoint/2010/main" val="414415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894A165-8CF9-E313-2E16-5C1D4D83BA21}"/>
              </a:ext>
            </a:extLst>
          </p:cNvPr>
          <p:cNvSpPr txBox="1"/>
          <p:nvPr/>
        </p:nvSpPr>
        <p:spPr>
          <a:xfrm>
            <a:off x="533399" y="2224026"/>
            <a:ext cx="6489699" cy="2605842"/>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Open a text editor (Notepad or VS Code) and paste the code into the file.</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Save the code into a file as </a:t>
            </a:r>
            <a:r>
              <a:rPr lang="en-GB" sz="2000" b="1" dirty="0">
                <a:solidFill>
                  <a:srgbClr val="24292E"/>
                </a:solidFill>
                <a:latin typeface="Arial"/>
                <a:cs typeface="Arial"/>
              </a:rPr>
              <a:t>test.html</a:t>
            </a:r>
            <a:r>
              <a:rPr lang="en-GB" sz="2000" dirty="0">
                <a:solidFill>
                  <a:srgbClr val="24292E"/>
                </a:solidFill>
                <a:latin typeface="Arial"/>
                <a:cs typeface="Arial"/>
              </a:rPr>
              <a:t>. You can save it to the in your </a:t>
            </a:r>
            <a:r>
              <a:rPr lang="en-GB" sz="2000" b="1" dirty="0">
                <a:solidFill>
                  <a:srgbClr val="24292E"/>
                </a:solidFill>
                <a:latin typeface="Arial"/>
                <a:cs typeface="Arial"/>
              </a:rPr>
              <a:t>Downloads</a:t>
            </a:r>
            <a:r>
              <a:rPr lang="en-GB" sz="2000" dirty="0">
                <a:solidFill>
                  <a:srgbClr val="24292E"/>
                </a:solidFill>
                <a:latin typeface="Arial"/>
                <a:cs typeface="Arial"/>
              </a:rPr>
              <a:t> folder for ease.</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Browse to the </a:t>
            </a:r>
            <a:r>
              <a:rPr lang="en-GB" sz="2000" b="1" dirty="0">
                <a:solidFill>
                  <a:srgbClr val="24292E"/>
                </a:solidFill>
                <a:latin typeface="Arial"/>
                <a:cs typeface="Arial"/>
              </a:rPr>
              <a:t>Downloads</a:t>
            </a:r>
            <a:r>
              <a:rPr lang="en-GB" sz="2000" dirty="0">
                <a:solidFill>
                  <a:srgbClr val="24292E"/>
                </a:solidFill>
                <a:latin typeface="Arial"/>
                <a:cs typeface="Arial"/>
              </a:rPr>
              <a:t> folder and double click the file.</a:t>
            </a:r>
          </a:p>
        </p:txBody>
      </p:sp>
      <p:sp>
        <p:nvSpPr>
          <p:cNvPr id="4" name="object 8">
            <a:extLst>
              <a:ext uri="{FF2B5EF4-FFF2-40B4-BE49-F238E27FC236}">
                <a16:creationId xmlns:a16="http://schemas.microsoft.com/office/drawing/2014/main" id="{6171DC40-CE57-1559-21F6-9EB8E558197E}"/>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Let’s use the sample code.</a:t>
            </a:r>
          </a:p>
        </p:txBody>
      </p:sp>
      <p:sp>
        <p:nvSpPr>
          <p:cNvPr id="5" name="object 4">
            <a:extLst>
              <a:ext uri="{FF2B5EF4-FFF2-40B4-BE49-F238E27FC236}">
                <a16:creationId xmlns:a16="http://schemas.microsoft.com/office/drawing/2014/main" id="{7358692E-469D-85F8-A1BC-0BCD627BD7F8}"/>
              </a:ext>
            </a:extLst>
          </p:cNvPr>
          <p:cNvSpPr txBox="1">
            <a:spLocks/>
          </p:cNvSpPr>
          <p:nvPr/>
        </p:nvSpPr>
        <p:spPr>
          <a:xfrm>
            <a:off x="25693" y="71697"/>
            <a:ext cx="4879895" cy="751488"/>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800" spc="-10" dirty="0">
                <a:solidFill>
                  <a:schemeClr val="tx1"/>
                </a:solidFill>
                <a:latin typeface="Calibri" panose="020F0502020204030204" pitchFamily="34" charset="0"/>
                <a:ea typeface="Calibri" panose="020F0502020204030204" pitchFamily="34" charset="0"/>
                <a:cs typeface="Calibri" panose="020F0502020204030204" pitchFamily="34" charset="0"/>
              </a:rPr>
              <a:t>Use the model!</a:t>
            </a:r>
          </a:p>
        </p:txBody>
      </p:sp>
      <p:pic>
        <p:nvPicPr>
          <p:cNvPr id="9" name="Picture 8">
            <a:extLst>
              <a:ext uri="{FF2B5EF4-FFF2-40B4-BE49-F238E27FC236}">
                <a16:creationId xmlns:a16="http://schemas.microsoft.com/office/drawing/2014/main" id="{32253374-D7AA-87FC-2542-CB2834B70AE7}"/>
              </a:ext>
            </a:extLst>
          </p:cNvPr>
          <p:cNvPicPr>
            <a:picLocks noChangeAspect="1"/>
          </p:cNvPicPr>
          <p:nvPr/>
        </p:nvPicPr>
        <p:blipFill>
          <a:blip r:embed="rId2"/>
          <a:stretch>
            <a:fillRect/>
          </a:stretch>
        </p:blipFill>
        <p:spPr>
          <a:xfrm>
            <a:off x="820322" y="5340350"/>
            <a:ext cx="5915851" cy="819264"/>
          </a:xfrm>
          <a:prstGeom prst="rect">
            <a:avLst/>
          </a:prstGeom>
        </p:spPr>
      </p:pic>
      <p:pic>
        <p:nvPicPr>
          <p:cNvPr id="11" name="Picture 10">
            <a:extLst>
              <a:ext uri="{FF2B5EF4-FFF2-40B4-BE49-F238E27FC236}">
                <a16:creationId xmlns:a16="http://schemas.microsoft.com/office/drawing/2014/main" id="{7E9469FF-4705-9BA0-2EBB-F1D635256E95}"/>
              </a:ext>
            </a:extLst>
          </p:cNvPr>
          <p:cNvPicPr>
            <a:picLocks noChangeAspect="1"/>
          </p:cNvPicPr>
          <p:nvPr/>
        </p:nvPicPr>
        <p:blipFill>
          <a:blip r:embed="rId3"/>
          <a:srcRect b="49246"/>
          <a:stretch/>
        </p:blipFill>
        <p:spPr>
          <a:xfrm>
            <a:off x="1096585" y="6483350"/>
            <a:ext cx="5363323" cy="2185412"/>
          </a:xfrm>
          <a:prstGeom prst="rect">
            <a:avLst/>
          </a:prstGeom>
        </p:spPr>
      </p:pic>
      <p:sp>
        <p:nvSpPr>
          <p:cNvPr id="12" name="TextBox 11">
            <a:extLst>
              <a:ext uri="{FF2B5EF4-FFF2-40B4-BE49-F238E27FC236}">
                <a16:creationId xmlns:a16="http://schemas.microsoft.com/office/drawing/2014/main" id="{AC94EC3C-3DE7-0E49-C75D-FF91272CC8E6}"/>
              </a:ext>
            </a:extLst>
          </p:cNvPr>
          <p:cNvSpPr txBox="1"/>
          <p:nvPr/>
        </p:nvSpPr>
        <p:spPr>
          <a:xfrm>
            <a:off x="501227" y="8981494"/>
            <a:ext cx="6489699" cy="1028487"/>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Click the </a:t>
            </a:r>
            <a:r>
              <a:rPr lang="en-GB" sz="2000" b="1" dirty="0">
                <a:solidFill>
                  <a:srgbClr val="24292E"/>
                </a:solidFill>
                <a:latin typeface="Arial"/>
                <a:cs typeface="Arial"/>
              </a:rPr>
              <a:t>Start</a:t>
            </a:r>
            <a:r>
              <a:rPr lang="en-GB" sz="2000" dirty="0">
                <a:solidFill>
                  <a:srgbClr val="24292E"/>
                </a:solidFill>
                <a:latin typeface="Arial"/>
                <a:cs typeface="Arial"/>
              </a:rPr>
              <a:t> button and wave some sweets in front of the webcam!</a:t>
            </a:r>
          </a:p>
          <a:p>
            <a:pPr marL="12700" algn="just">
              <a:lnSpc>
                <a:spcPct val="100000"/>
              </a:lnSpc>
              <a:spcBef>
                <a:spcPts val="100"/>
              </a:spcBef>
            </a:pPr>
            <a:endParaRPr lang="en-GB" sz="2000" dirty="0">
              <a:solidFill>
                <a:srgbClr val="24292E"/>
              </a:solidFill>
              <a:latin typeface="Arial"/>
              <a:cs typeface="Arial"/>
            </a:endParaRPr>
          </a:p>
        </p:txBody>
      </p:sp>
    </p:spTree>
    <p:extLst>
      <p:ext uri="{BB962C8B-B14F-4D97-AF65-F5344CB8AC3E}">
        <p14:creationId xmlns:p14="http://schemas.microsoft.com/office/powerpoint/2010/main" val="395037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a:extLst>
              <a:ext uri="{FF2B5EF4-FFF2-40B4-BE49-F238E27FC236}">
                <a16:creationId xmlns:a16="http://schemas.microsoft.com/office/drawing/2014/main" id="{9DB44364-4C8D-7C93-C028-00820AA10CD5}"/>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What do we need!</a:t>
            </a:r>
            <a:endParaRPr sz="2800" dirty="0">
              <a:latin typeface="Calibri" panose="020F0502020204030204" pitchFamily="34" charset="0"/>
              <a:ea typeface="Calibri" panose="020F0502020204030204" pitchFamily="34" charset="0"/>
              <a:cs typeface="Calibri" panose="020F0502020204030204" pitchFamily="34" charset="0"/>
            </a:endParaRPr>
          </a:p>
        </p:txBody>
      </p:sp>
      <p:sp>
        <p:nvSpPr>
          <p:cNvPr id="10" name="object 10">
            <a:extLst>
              <a:ext uri="{FF2B5EF4-FFF2-40B4-BE49-F238E27FC236}">
                <a16:creationId xmlns:a16="http://schemas.microsoft.com/office/drawing/2014/main" id="{67DF5CC3-18FD-D201-8150-CA7104745A79}"/>
              </a:ext>
            </a:extLst>
          </p:cNvPr>
          <p:cNvSpPr txBox="1"/>
          <p:nvPr/>
        </p:nvSpPr>
        <p:spPr>
          <a:xfrm>
            <a:off x="577850" y="1987550"/>
            <a:ext cx="6400800" cy="3258008"/>
          </a:xfrm>
          <a:prstGeom prst="rect">
            <a:avLst/>
          </a:prstGeom>
        </p:spPr>
        <p:txBody>
          <a:bodyPr vert="horz" wrap="square" lIns="0" tIns="12700" rIns="0" bIns="0" rtlCol="0">
            <a:spAutoFit/>
          </a:bodyPr>
          <a:lstStyle/>
          <a:p>
            <a:pPr marL="12700" algn="just">
              <a:lnSpc>
                <a:spcPct val="100000"/>
              </a:lnSpc>
              <a:spcBef>
                <a:spcPts val="100"/>
              </a:spcBef>
            </a:pPr>
            <a:r>
              <a:rPr sz="2000" dirty="0">
                <a:latin typeface="Calibri" panose="020F0502020204030204" pitchFamily="34" charset="0"/>
                <a:ea typeface="Calibri" panose="020F0502020204030204" pitchFamily="34" charset="0"/>
                <a:cs typeface="Calibri" panose="020F0502020204030204" pitchFamily="34" charset="0"/>
              </a:rPr>
              <a:t>For this activity we need the </a:t>
            </a:r>
            <a:r>
              <a:rPr sz="2000" spc="-10" dirty="0">
                <a:latin typeface="Calibri" panose="020F0502020204030204" pitchFamily="34" charset="0"/>
                <a:ea typeface="Calibri" panose="020F0502020204030204" pitchFamily="34" charset="0"/>
                <a:cs typeface="Calibri" panose="020F0502020204030204" pitchFamily="34" charset="0"/>
              </a:rPr>
              <a:t>following:</a:t>
            </a:r>
            <a:endParaRPr lang="en-GB" sz="2000" spc="-10" dirty="0">
              <a:latin typeface="Calibri" panose="020F0502020204030204" pitchFamily="34" charset="0"/>
              <a:ea typeface="Calibri" panose="020F0502020204030204" pitchFamily="34" charset="0"/>
              <a:cs typeface="Calibri" panose="020F0502020204030204" pitchFamily="34" charset="0"/>
            </a:endParaRPr>
          </a:p>
          <a:p>
            <a:pPr marL="12700" algn="just">
              <a:lnSpc>
                <a:spcPct val="100000"/>
              </a:lnSpc>
              <a:spcBef>
                <a:spcPts val="100"/>
              </a:spcBef>
            </a:pPr>
            <a:endParaRPr lang="en-GB" sz="2000" spc="-10" dirty="0">
              <a:latin typeface="Calibri" panose="020F0502020204030204" pitchFamily="34" charset="0"/>
              <a:ea typeface="Calibri" panose="020F0502020204030204" pitchFamily="34" charset="0"/>
              <a:cs typeface="Calibri" panose="020F0502020204030204" pitchFamily="34" charset="0"/>
            </a:endParaRPr>
          </a:p>
          <a:p>
            <a:pPr marL="641350" lvl="1" indent="-171450" algn="just">
              <a:spcBef>
                <a:spcPts val="100"/>
              </a:spcBef>
              <a:buFont typeface="Arial" panose="020B0604020202020204" pitchFamily="34" charset="0"/>
              <a:buChar char="•"/>
            </a:pPr>
            <a:r>
              <a:rPr sz="2000" dirty="0">
                <a:latin typeface="Calibri" panose="020F0502020204030204" pitchFamily="34" charset="0"/>
                <a:ea typeface="Calibri" panose="020F0502020204030204" pitchFamily="34" charset="0"/>
                <a:cs typeface="Calibri" panose="020F0502020204030204" pitchFamily="34" charset="0"/>
              </a:rPr>
              <a:t>A</a:t>
            </a:r>
            <a:r>
              <a:rPr sz="2000" spc="-10" dirty="0">
                <a:latin typeface="Calibri" panose="020F0502020204030204" pitchFamily="34" charset="0"/>
                <a:ea typeface="Calibri" panose="020F0502020204030204" pitchFamily="34" charset="0"/>
                <a:cs typeface="Calibri" panose="020F0502020204030204" pitchFamily="34" charset="0"/>
              </a:rPr>
              <a:t> </a:t>
            </a:r>
            <a:r>
              <a:rPr sz="2000" b="1" dirty="0">
                <a:latin typeface="Calibri" panose="020F0502020204030204" pitchFamily="34" charset="0"/>
                <a:ea typeface="Calibri" panose="020F0502020204030204" pitchFamily="34" charset="0"/>
                <a:cs typeface="Calibri" panose="020F0502020204030204" pitchFamily="34" charset="0"/>
              </a:rPr>
              <a:t>web</a:t>
            </a:r>
            <a:r>
              <a:rPr sz="2000" b="1" spc="-5" dirty="0">
                <a:latin typeface="Calibri" panose="020F0502020204030204" pitchFamily="34" charset="0"/>
                <a:ea typeface="Calibri" panose="020F0502020204030204" pitchFamily="34" charset="0"/>
                <a:cs typeface="Calibri" panose="020F0502020204030204" pitchFamily="34" charset="0"/>
              </a:rPr>
              <a:t> </a:t>
            </a:r>
            <a:r>
              <a:rPr sz="2000" b="1" dirty="0">
                <a:latin typeface="Calibri" panose="020F0502020204030204" pitchFamily="34" charset="0"/>
                <a:ea typeface="Calibri" panose="020F0502020204030204" pitchFamily="34" charset="0"/>
                <a:cs typeface="Calibri" panose="020F0502020204030204" pitchFamily="34" charset="0"/>
              </a:rPr>
              <a:t>browser</a:t>
            </a:r>
            <a:r>
              <a:rPr sz="2000" b="1" spc="-5" dirty="0">
                <a:latin typeface="Calibri" panose="020F0502020204030204" pitchFamily="34" charset="0"/>
                <a:ea typeface="Calibri" panose="020F0502020204030204" pitchFamily="34" charset="0"/>
                <a:cs typeface="Calibri" panose="020F0502020204030204" pitchFamily="34" charset="0"/>
              </a:rPr>
              <a:t> </a:t>
            </a:r>
            <a:r>
              <a:rPr sz="2000" dirty="0">
                <a:latin typeface="Calibri" panose="020F0502020204030204" pitchFamily="34" charset="0"/>
                <a:ea typeface="Calibri" panose="020F0502020204030204" pitchFamily="34" charset="0"/>
                <a:cs typeface="Calibri" panose="020F0502020204030204" pitchFamily="34" charset="0"/>
              </a:rPr>
              <a:t>(we</a:t>
            </a:r>
            <a:r>
              <a:rPr sz="2000" spc="-5" dirty="0">
                <a:latin typeface="Calibri" panose="020F0502020204030204" pitchFamily="34" charset="0"/>
                <a:ea typeface="Calibri" panose="020F0502020204030204" pitchFamily="34" charset="0"/>
                <a:cs typeface="Calibri" panose="020F0502020204030204" pitchFamily="34" charset="0"/>
              </a:rPr>
              <a:t> </a:t>
            </a:r>
            <a:r>
              <a:rPr sz="2000" dirty="0">
                <a:latin typeface="Calibri" panose="020F0502020204030204" pitchFamily="34" charset="0"/>
                <a:ea typeface="Calibri" panose="020F0502020204030204" pitchFamily="34" charset="0"/>
                <a:cs typeface="Calibri" panose="020F0502020204030204" pitchFamily="34" charset="0"/>
              </a:rPr>
              <a:t>recommend</a:t>
            </a:r>
            <a:r>
              <a:rPr sz="2000" spc="-5" dirty="0">
                <a:latin typeface="Calibri" panose="020F0502020204030204" pitchFamily="34" charset="0"/>
                <a:ea typeface="Calibri" panose="020F0502020204030204" pitchFamily="34" charset="0"/>
                <a:cs typeface="Calibri" panose="020F0502020204030204" pitchFamily="34" charset="0"/>
              </a:rPr>
              <a:t> </a:t>
            </a:r>
            <a:r>
              <a:rPr sz="2000" dirty="0">
                <a:latin typeface="Calibri" panose="020F0502020204030204" pitchFamily="34" charset="0"/>
                <a:ea typeface="Calibri" panose="020F0502020204030204" pitchFamily="34" charset="0"/>
                <a:cs typeface="Calibri" panose="020F0502020204030204" pitchFamily="34" charset="0"/>
              </a:rPr>
              <a:t>you use</a:t>
            </a:r>
            <a:r>
              <a:rPr sz="2000" spc="-5" dirty="0">
                <a:latin typeface="Calibri" panose="020F0502020204030204" pitchFamily="34" charset="0"/>
                <a:ea typeface="Calibri" panose="020F0502020204030204" pitchFamily="34" charset="0"/>
                <a:cs typeface="Calibri" panose="020F0502020204030204" pitchFamily="34" charset="0"/>
              </a:rPr>
              <a:t> </a:t>
            </a:r>
            <a:r>
              <a:rPr sz="2000" spc="-10" dirty="0">
                <a:latin typeface="Calibri" panose="020F0502020204030204" pitchFamily="34" charset="0"/>
                <a:ea typeface="Calibri" panose="020F0502020204030204" pitchFamily="34" charset="0"/>
                <a:cs typeface="Calibri" panose="020F0502020204030204" pitchFamily="34" charset="0"/>
              </a:rPr>
              <a:t>Chrome)</a:t>
            </a:r>
            <a:r>
              <a:rPr lang="en-GB" sz="2000" spc="-10" dirty="0">
                <a:latin typeface="Calibri" panose="020F0502020204030204" pitchFamily="34" charset="0"/>
                <a:ea typeface="Calibri" panose="020F0502020204030204" pitchFamily="34" charset="0"/>
                <a:cs typeface="Calibri" panose="020F0502020204030204" pitchFamily="34" charset="0"/>
              </a:rPr>
              <a:t>.</a:t>
            </a:r>
          </a:p>
          <a:p>
            <a:pPr marL="641350" lvl="1" indent="-171450" algn="just">
              <a:spcBef>
                <a:spcPts val="100"/>
              </a:spcBef>
              <a:buFont typeface="Arial" panose="020B0604020202020204" pitchFamily="34" charset="0"/>
              <a:buChar char="•"/>
            </a:pPr>
            <a:r>
              <a:rPr lang="en-GB" sz="2000" dirty="0">
                <a:latin typeface="Calibri" panose="020F0502020204030204" pitchFamily="34" charset="0"/>
                <a:ea typeface="Calibri" panose="020F0502020204030204" pitchFamily="34" charset="0"/>
                <a:cs typeface="Calibri" panose="020F0502020204030204" pitchFamily="34" charset="0"/>
              </a:rPr>
              <a:t>A</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b="1" dirty="0">
                <a:latin typeface="Calibri" panose="020F0502020204030204" pitchFamily="34" charset="0"/>
                <a:ea typeface="Calibri" panose="020F0502020204030204" pitchFamily="34" charset="0"/>
                <a:cs typeface="Calibri" panose="020F0502020204030204" pitchFamily="34" charset="0"/>
              </a:rPr>
              <a:t>webcam </a:t>
            </a:r>
            <a:r>
              <a:rPr lang="en-GB" sz="2000" dirty="0">
                <a:latin typeface="Calibri" panose="020F0502020204030204" pitchFamily="34" charset="0"/>
                <a:ea typeface="Calibri" panose="020F0502020204030204" pitchFamily="34" charset="0"/>
                <a:cs typeface="Calibri" panose="020F0502020204030204" pitchFamily="34" charset="0"/>
              </a:rPr>
              <a:t>connected to the </a:t>
            </a:r>
            <a:r>
              <a:rPr lang="en-GB" sz="2000" spc="-10" dirty="0">
                <a:latin typeface="Calibri" panose="020F0502020204030204" pitchFamily="34" charset="0"/>
                <a:ea typeface="Calibri" panose="020F0502020204030204" pitchFamily="34" charset="0"/>
                <a:cs typeface="Calibri" panose="020F0502020204030204" pitchFamily="34" charset="0"/>
              </a:rPr>
              <a:t>computer.</a:t>
            </a:r>
          </a:p>
          <a:p>
            <a:pPr marL="641350" lvl="1" indent="-171450" algn="just">
              <a:spcBef>
                <a:spcPts val="100"/>
              </a:spcBef>
              <a:buFont typeface="Arial" panose="020B0604020202020204" pitchFamily="34" charset="0"/>
              <a:buChar char="•"/>
            </a:pPr>
            <a:r>
              <a:rPr lang="en-GB" sz="2000" dirty="0">
                <a:latin typeface="Calibri" panose="020F0502020204030204" pitchFamily="34" charset="0"/>
                <a:ea typeface="Calibri" panose="020F0502020204030204" pitchFamily="34" charset="0"/>
                <a:cs typeface="Calibri" panose="020F0502020204030204" pitchFamily="34" charset="0"/>
              </a:rPr>
              <a:t>Some </a:t>
            </a:r>
            <a:r>
              <a:rPr lang="en-GB" sz="2000" b="1" dirty="0">
                <a:latin typeface="Calibri" panose="020F0502020204030204" pitchFamily="34" charset="0"/>
                <a:ea typeface="Calibri" panose="020F0502020204030204" pitchFamily="34" charset="0"/>
                <a:cs typeface="Calibri" panose="020F0502020204030204" pitchFamily="34" charset="0"/>
              </a:rPr>
              <a:t>sweets.</a:t>
            </a:r>
            <a:endParaRPr lang="en-GB" sz="2000" dirty="0">
              <a:latin typeface="Calibri" panose="020F0502020204030204" pitchFamily="34" charset="0"/>
              <a:ea typeface="Calibri" panose="020F0502020204030204" pitchFamily="34" charset="0"/>
              <a:cs typeface="Calibri" panose="020F0502020204030204" pitchFamily="34" charset="0"/>
            </a:endParaRPr>
          </a:p>
          <a:p>
            <a:pPr marL="12700" marR="5080" algn="just">
              <a:lnSpc>
                <a:spcPct val="125099"/>
              </a:lnSpc>
              <a:spcBef>
                <a:spcPts val="1200"/>
              </a:spcBef>
            </a:pPr>
            <a:r>
              <a:rPr lang="en-GB" sz="2000" dirty="0">
                <a:latin typeface="Calibri" panose="020F0502020204030204" pitchFamily="34" charset="0"/>
                <a:ea typeface="Calibri" panose="020F0502020204030204" pitchFamily="34" charset="0"/>
                <a:cs typeface="Calibri" panose="020F0502020204030204" pitchFamily="34" charset="0"/>
              </a:rPr>
              <a:t>The lab computers should already be setup, but if you get stuck at any point, ask for help. </a:t>
            </a:r>
            <a:r>
              <a:rPr lang="en-GB" sz="2000" spc="-25" dirty="0">
                <a:latin typeface="Calibri" panose="020F0502020204030204" pitchFamily="34" charset="0"/>
                <a:ea typeface="Calibri" panose="020F0502020204030204" pitchFamily="34" charset="0"/>
                <a:cs typeface="Calibri" panose="020F0502020204030204" pitchFamily="34" charset="0"/>
              </a:rPr>
              <a:t>We </a:t>
            </a:r>
            <a:r>
              <a:rPr lang="en-GB" sz="2000" dirty="0">
                <a:latin typeface="Calibri" panose="020F0502020204030204" pitchFamily="34" charset="0"/>
                <a:ea typeface="Calibri" panose="020F0502020204030204" pitchFamily="34" charset="0"/>
                <a:cs typeface="Calibri" panose="020F0502020204030204" pitchFamily="34" charset="0"/>
              </a:rPr>
              <a:t>are here to help </a:t>
            </a:r>
            <a:r>
              <a:rPr lang="en-GB" sz="2000" spc="-20" dirty="0">
                <a:latin typeface="Calibri" panose="020F0502020204030204" pitchFamily="34" charset="0"/>
                <a:ea typeface="Calibri" panose="020F0502020204030204" pitchFamily="34" charset="0"/>
                <a:cs typeface="Calibri" panose="020F0502020204030204" pitchFamily="34" charset="0"/>
              </a:rPr>
              <a:t>you and</a:t>
            </a:r>
            <a:r>
              <a:rPr lang="en-GB" sz="2000" dirty="0">
                <a:latin typeface="Calibri" panose="020F0502020204030204" pitchFamily="34" charset="0"/>
                <a:ea typeface="Calibri" panose="020F0502020204030204" pitchFamily="34" charset="0"/>
                <a:cs typeface="Calibri" panose="020F0502020204030204" pitchFamily="34" charset="0"/>
              </a:rPr>
              <a:t> don't worry if you don't get everything finished in this </a:t>
            </a:r>
            <a:r>
              <a:rPr lang="en-GB" sz="2000" spc="-10" dirty="0">
                <a:latin typeface="Calibri" panose="020F0502020204030204" pitchFamily="34" charset="0"/>
                <a:ea typeface="Calibri" panose="020F0502020204030204" pitchFamily="34" charset="0"/>
                <a:cs typeface="Calibri" panose="020F0502020204030204" pitchFamily="34" charset="0"/>
              </a:rPr>
              <a:t>session.</a:t>
            </a:r>
            <a:endParaRPr lang="en-GB"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object 4">
            <a:extLst>
              <a:ext uri="{FF2B5EF4-FFF2-40B4-BE49-F238E27FC236}">
                <a16:creationId xmlns:a16="http://schemas.microsoft.com/office/drawing/2014/main" id="{DEE7D718-AE10-9CB7-493C-77E3750F0A00}"/>
              </a:ext>
            </a:extLst>
          </p:cNvPr>
          <p:cNvSpPr txBox="1">
            <a:spLocks/>
          </p:cNvSpPr>
          <p:nvPr/>
        </p:nvSpPr>
        <p:spPr>
          <a:xfrm>
            <a:off x="0" y="32141"/>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Let’s get going!</a:t>
            </a:r>
          </a:p>
        </p:txBody>
      </p:sp>
      <p:pic>
        <p:nvPicPr>
          <p:cNvPr id="6" name="Picture 5">
            <a:extLst>
              <a:ext uri="{FF2B5EF4-FFF2-40B4-BE49-F238E27FC236}">
                <a16:creationId xmlns:a16="http://schemas.microsoft.com/office/drawing/2014/main" id="{215F417F-684C-13A8-BE5D-DC4412525A0F}"/>
              </a:ext>
            </a:extLst>
          </p:cNvPr>
          <p:cNvPicPr>
            <a:picLocks noChangeAspect="1"/>
          </p:cNvPicPr>
          <p:nvPr/>
        </p:nvPicPr>
        <p:blipFill>
          <a:blip r:embed="rId2"/>
          <a:stretch>
            <a:fillRect/>
          </a:stretch>
        </p:blipFill>
        <p:spPr>
          <a:xfrm rot="20595066">
            <a:off x="622780" y="6396734"/>
            <a:ext cx="3343941" cy="2390608"/>
          </a:xfrm>
          <a:prstGeom prst="rect">
            <a:avLst/>
          </a:prstGeom>
        </p:spPr>
      </p:pic>
      <p:pic>
        <p:nvPicPr>
          <p:cNvPr id="2054" name="Picture 6" descr="Our Products | Quality Street">
            <a:extLst>
              <a:ext uri="{FF2B5EF4-FFF2-40B4-BE49-F238E27FC236}">
                <a16:creationId xmlns:a16="http://schemas.microsoft.com/office/drawing/2014/main" id="{22FBA750-5DD7-06F2-31EA-2B45AFF4E1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950" y="6859549"/>
            <a:ext cx="3891001" cy="38910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Logitech BRIO 4K Ultra HD Webcam 1080p/60fps Hyper-Fast Streaming - Sound  Dynamics">
            <a:extLst>
              <a:ext uri="{FF2B5EF4-FFF2-40B4-BE49-F238E27FC236}">
                <a16:creationId xmlns:a16="http://schemas.microsoft.com/office/drawing/2014/main" id="{6D26A317-B0D9-36BB-01F6-C4C3328AB1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916429">
            <a:off x="3432503" y="5839115"/>
            <a:ext cx="3834186" cy="329288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Yum face savouring food emoji 20522278 PNG">
            <a:extLst>
              <a:ext uri="{FF2B5EF4-FFF2-40B4-BE49-F238E27FC236}">
                <a16:creationId xmlns:a16="http://schemas.microsoft.com/office/drawing/2014/main" id="{6472BDF3-8A94-AA50-9CED-E6BC59B8402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32254" y="3311086"/>
            <a:ext cx="236396" cy="2363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8F200E0-28C6-322F-1FB8-D25953A9F403}"/>
              </a:ext>
            </a:extLst>
          </p:cNvPr>
          <p:cNvSpPr txBox="1"/>
          <p:nvPr/>
        </p:nvSpPr>
        <p:spPr>
          <a:xfrm>
            <a:off x="0" y="5474048"/>
            <a:ext cx="7556500" cy="461665"/>
          </a:xfrm>
          <a:prstGeom prst="rect">
            <a:avLst/>
          </a:prstGeom>
          <a:noFill/>
        </p:spPr>
        <p:txBody>
          <a:bodyPr wrap="square" rtlCol="0">
            <a:spAutoFit/>
          </a:bodyPr>
          <a:lstStyle/>
          <a:p>
            <a:pPr algn="ctr"/>
            <a:r>
              <a:rPr lang="en-GB" sz="2400" b="1" dirty="0"/>
              <a:t>Source files: </a:t>
            </a:r>
            <a:r>
              <a:rPr lang="en-GB" sz="2400" b="1" dirty="0">
                <a:hlinkClick r:id="rId6"/>
              </a:rPr>
              <a:t>https://github.com/neliot/sweeties</a:t>
            </a:r>
            <a:endParaRPr lang="en-GB" sz="2400" b="1" dirty="0"/>
          </a:p>
        </p:txBody>
      </p:sp>
    </p:spTree>
    <p:extLst>
      <p:ext uri="{BB962C8B-B14F-4D97-AF65-F5344CB8AC3E}">
        <p14:creationId xmlns:p14="http://schemas.microsoft.com/office/powerpoint/2010/main" val="344775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F83AB3E6-58D1-7D42-AD5C-121CA46B61C2}"/>
              </a:ext>
            </a:extLst>
          </p:cNvPr>
          <p:cNvPicPr/>
          <p:nvPr/>
        </p:nvPicPr>
        <p:blipFill>
          <a:blip r:embed="rId2" cstate="print"/>
          <a:srcRect l="5708" t="15888" r="5093" b="11315"/>
          <a:stretch/>
        </p:blipFill>
        <p:spPr>
          <a:xfrm>
            <a:off x="1987550" y="2959040"/>
            <a:ext cx="3581400" cy="3657600"/>
          </a:xfrm>
          <a:prstGeom prst="rect">
            <a:avLst/>
          </a:prstGeom>
        </p:spPr>
      </p:pic>
      <p:sp>
        <p:nvSpPr>
          <p:cNvPr id="3" name="TextBox 2">
            <a:extLst>
              <a:ext uri="{FF2B5EF4-FFF2-40B4-BE49-F238E27FC236}">
                <a16:creationId xmlns:a16="http://schemas.microsoft.com/office/drawing/2014/main" id="{D3A18895-5327-B774-7A08-0A105E03A0D8}"/>
              </a:ext>
            </a:extLst>
          </p:cNvPr>
          <p:cNvSpPr txBox="1"/>
          <p:nvPr/>
        </p:nvSpPr>
        <p:spPr>
          <a:xfrm>
            <a:off x="533399" y="2224026"/>
            <a:ext cx="6489699" cy="400110"/>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You are now running your own AI model in a browser!</a:t>
            </a:r>
          </a:p>
        </p:txBody>
      </p:sp>
      <p:sp>
        <p:nvSpPr>
          <p:cNvPr id="4" name="object 8">
            <a:extLst>
              <a:ext uri="{FF2B5EF4-FFF2-40B4-BE49-F238E27FC236}">
                <a16:creationId xmlns:a16="http://schemas.microsoft.com/office/drawing/2014/main" id="{1A956EF5-4DDE-A5B8-CA82-B7EB7FB07DD1}"/>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Let’s use the sample code.</a:t>
            </a:r>
          </a:p>
        </p:txBody>
      </p:sp>
      <p:sp>
        <p:nvSpPr>
          <p:cNvPr id="5" name="object 4">
            <a:extLst>
              <a:ext uri="{FF2B5EF4-FFF2-40B4-BE49-F238E27FC236}">
                <a16:creationId xmlns:a16="http://schemas.microsoft.com/office/drawing/2014/main" id="{072A1279-F47F-4597-B329-D9BC53281D44}"/>
              </a:ext>
            </a:extLst>
          </p:cNvPr>
          <p:cNvSpPr txBox="1">
            <a:spLocks/>
          </p:cNvSpPr>
          <p:nvPr/>
        </p:nvSpPr>
        <p:spPr>
          <a:xfrm>
            <a:off x="25693" y="71697"/>
            <a:ext cx="4879895" cy="751488"/>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800" spc="-10" dirty="0">
                <a:solidFill>
                  <a:schemeClr val="tx1"/>
                </a:solidFill>
                <a:latin typeface="Calibri" panose="020F0502020204030204" pitchFamily="34" charset="0"/>
                <a:ea typeface="Calibri" panose="020F0502020204030204" pitchFamily="34" charset="0"/>
                <a:cs typeface="Calibri" panose="020F0502020204030204" pitchFamily="34" charset="0"/>
              </a:rPr>
              <a:t>Use the model!</a:t>
            </a:r>
          </a:p>
        </p:txBody>
      </p:sp>
      <p:sp>
        <p:nvSpPr>
          <p:cNvPr id="6" name="TextBox 5">
            <a:extLst>
              <a:ext uri="{FF2B5EF4-FFF2-40B4-BE49-F238E27FC236}">
                <a16:creationId xmlns:a16="http://schemas.microsoft.com/office/drawing/2014/main" id="{C172BA89-9215-309D-886E-870B920D54BB}"/>
              </a:ext>
            </a:extLst>
          </p:cNvPr>
          <p:cNvSpPr txBox="1"/>
          <p:nvPr/>
        </p:nvSpPr>
        <p:spPr>
          <a:xfrm>
            <a:off x="533398" y="7169150"/>
            <a:ext cx="6489699" cy="1656864"/>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It’s all down to your imagination now. What could you use this technology for?</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What about record faces with the class name as an ID to create a login facility? Is that better than a password?</a:t>
            </a:r>
          </a:p>
        </p:txBody>
      </p:sp>
    </p:spTree>
    <p:extLst>
      <p:ext uri="{BB962C8B-B14F-4D97-AF65-F5344CB8AC3E}">
        <p14:creationId xmlns:p14="http://schemas.microsoft.com/office/powerpoint/2010/main" val="383367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E4399D-1F3A-2A0B-6C3C-134AF88AD18A}"/>
              </a:ext>
            </a:extLst>
          </p:cNvPr>
          <p:cNvSpPr txBox="1"/>
          <p:nvPr/>
        </p:nvSpPr>
        <p:spPr>
          <a:xfrm>
            <a:off x="533399" y="2224026"/>
            <a:ext cx="6489699" cy="1964640"/>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Now that you have the model in use using the sample code lets look at how a simple app can be built around the model.</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Download the sample app (zip file) from the GitHub repository and unzip it into a folder.</a:t>
            </a:r>
          </a:p>
        </p:txBody>
      </p:sp>
      <p:sp>
        <p:nvSpPr>
          <p:cNvPr id="3" name="object 8">
            <a:extLst>
              <a:ext uri="{FF2B5EF4-FFF2-40B4-BE49-F238E27FC236}">
                <a16:creationId xmlns:a16="http://schemas.microsoft.com/office/drawing/2014/main" id="{52C06427-7ED0-A0BB-965E-F14A0C4E2E87}"/>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What about building applications?</a:t>
            </a:r>
          </a:p>
        </p:txBody>
      </p:sp>
      <p:sp>
        <p:nvSpPr>
          <p:cNvPr id="4" name="object 4">
            <a:extLst>
              <a:ext uri="{FF2B5EF4-FFF2-40B4-BE49-F238E27FC236}">
                <a16:creationId xmlns:a16="http://schemas.microsoft.com/office/drawing/2014/main" id="{C71562B9-4224-6BD4-FE24-EEB5C4F56E8A}"/>
              </a:ext>
            </a:extLst>
          </p:cNvPr>
          <p:cNvSpPr txBox="1">
            <a:spLocks/>
          </p:cNvSpPr>
          <p:nvPr/>
        </p:nvSpPr>
        <p:spPr>
          <a:xfrm>
            <a:off x="25693" y="71697"/>
            <a:ext cx="4879895" cy="751488"/>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800" spc="-10" dirty="0">
                <a:solidFill>
                  <a:schemeClr val="tx1"/>
                </a:solidFill>
                <a:latin typeface="Calibri" panose="020F0502020204030204" pitchFamily="34" charset="0"/>
                <a:ea typeface="Calibri" panose="020F0502020204030204" pitchFamily="34" charset="0"/>
                <a:cs typeface="Calibri" panose="020F0502020204030204" pitchFamily="34" charset="0"/>
              </a:rPr>
              <a:t>Use the model!</a:t>
            </a:r>
          </a:p>
        </p:txBody>
      </p:sp>
      <p:sp>
        <p:nvSpPr>
          <p:cNvPr id="5" name="TextBox 4">
            <a:extLst>
              <a:ext uri="{FF2B5EF4-FFF2-40B4-BE49-F238E27FC236}">
                <a16:creationId xmlns:a16="http://schemas.microsoft.com/office/drawing/2014/main" id="{65B05688-B322-22AA-BF77-4905CAB32122}"/>
              </a:ext>
            </a:extLst>
          </p:cNvPr>
          <p:cNvSpPr txBox="1"/>
          <p:nvPr/>
        </p:nvSpPr>
        <p:spPr>
          <a:xfrm>
            <a:off x="967222" y="4482565"/>
            <a:ext cx="5622052" cy="369332"/>
          </a:xfrm>
          <a:prstGeom prst="rect">
            <a:avLst/>
          </a:prstGeom>
          <a:noFill/>
        </p:spPr>
        <p:txBody>
          <a:bodyPr wrap="none" rtlCol="0">
            <a:spAutoFit/>
          </a:bodyPr>
          <a:lstStyle/>
          <a:p>
            <a:r>
              <a:rPr lang="en-GB" dirty="0">
                <a:hlinkClick r:id="rId2"/>
              </a:rPr>
              <a:t>https://github.com/neliot/sweeties/blob/main/index.zip</a:t>
            </a:r>
            <a:endParaRPr lang="en-GB" dirty="0"/>
          </a:p>
        </p:txBody>
      </p:sp>
      <p:pic>
        <p:nvPicPr>
          <p:cNvPr id="9" name="Picture 8">
            <a:extLst>
              <a:ext uri="{FF2B5EF4-FFF2-40B4-BE49-F238E27FC236}">
                <a16:creationId xmlns:a16="http://schemas.microsoft.com/office/drawing/2014/main" id="{6F0A81C3-5A9D-2334-6C5C-FD2006CD245E}"/>
              </a:ext>
            </a:extLst>
          </p:cNvPr>
          <p:cNvPicPr>
            <a:picLocks noChangeAspect="1"/>
          </p:cNvPicPr>
          <p:nvPr/>
        </p:nvPicPr>
        <p:blipFill>
          <a:blip r:embed="rId3"/>
          <a:stretch>
            <a:fillRect/>
          </a:stretch>
        </p:blipFill>
        <p:spPr>
          <a:xfrm>
            <a:off x="1279523" y="5266769"/>
            <a:ext cx="4997450" cy="2788051"/>
          </a:xfrm>
          <a:prstGeom prst="rect">
            <a:avLst/>
          </a:prstGeom>
        </p:spPr>
      </p:pic>
      <p:sp>
        <p:nvSpPr>
          <p:cNvPr id="10" name="Speech Bubble: Oval 9">
            <a:extLst>
              <a:ext uri="{FF2B5EF4-FFF2-40B4-BE49-F238E27FC236}">
                <a16:creationId xmlns:a16="http://schemas.microsoft.com/office/drawing/2014/main" id="{30E45C7A-2269-C1F5-0A42-25D6C55263BB}"/>
              </a:ext>
            </a:extLst>
          </p:cNvPr>
          <p:cNvSpPr/>
          <p:nvPr/>
        </p:nvSpPr>
        <p:spPr>
          <a:xfrm>
            <a:off x="2597148" y="8312150"/>
            <a:ext cx="2362200" cy="1447800"/>
          </a:xfrm>
          <a:prstGeom prst="wedgeEllipseCallout">
            <a:avLst>
              <a:gd name="adj1" fmla="val 93511"/>
              <a:gd name="adj2" fmla="val -165840"/>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ctr"/>
            <a:r>
              <a:rPr lang="en-GB" dirty="0">
                <a:solidFill>
                  <a:schemeClr val="bg1"/>
                </a:solidFill>
                <a:latin typeface="Calibri" panose="020F0502020204030204" pitchFamily="34" charset="0"/>
                <a:ea typeface="Calibri" panose="020F0502020204030204" pitchFamily="34" charset="0"/>
                <a:cs typeface="Calibri" panose="020F0502020204030204" pitchFamily="34" charset="0"/>
              </a:rPr>
              <a:t>Select the download option from here</a:t>
            </a:r>
          </a:p>
        </p:txBody>
      </p:sp>
    </p:spTree>
    <p:extLst>
      <p:ext uri="{BB962C8B-B14F-4D97-AF65-F5344CB8AC3E}">
        <p14:creationId xmlns:p14="http://schemas.microsoft.com/office/powerpoint/2010/main" val="417304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20F998-1B83-F7B3-4A98-D5814E54D30B}"/>
              </a:ext>
            </a:extLst>
          </p:cNvPr>
          <p:cNvSpPr txBox="1"/>
          <p:nvPr/>
        </p:nvSpPr>
        <p:spPr>
          <a:xfrm>
            <a:off x="533399" y="2224026"/>
            <a:ext cx="6489699" cy="707886"/>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Open a file explorer and navigate to the folder where you expanded the zip file.</a:t>
            </a:r>
          </a:p>
        </p:txBody>
      </p:sp>
      <p:sp>
        <p:nvSpPr>
          <p:cNvPr id="3" name="object 8">
            <a:extLst>
              <a:ext uri="{FF2B5EF4-FFF2-40B4-BE49-F238E27FC236}">
                <a16:creationId xmlns:a16="http://schemas.microsoft.com/office/drawing/2014/main" id="{E80A2C31-DAD8-2E06-37F2-48D817D77B4B}"/>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What about building applications?</a:t>
            </a:r>
          </a:p>
        </p:txBody>
      </p:sp>
      <p:sp>
        <p:nvSpPr>
          <p:cNvPr id="4" name="object 4">
            <a:extLst>
              <a:ext uri="{FF2B5EF4-FFF2-40B4-BE49-F238E27FC236}">
                <a16:creationId xmlns:a16="http://schemas.microsoft.com/office/drawing/2014/main" id="{9FB12158-9E44-0178-DD6F-207CB6856DFC}"/>
              </a:ext>
            </a:extLst>
          </p:cNvPr>
          <p:cNvSpPr txBox="1">
            <a:spLocks/>
          </p:cNvSpPr>
          <p:nvPr/>
        </p:nvSpPr>
        <p:spPr>
          <a:xfrm>
            <a:off x="25693" y="71697"/>
            <a:ext cx="4879895" cy="751488"/>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800" spc="-10" dirty="0">
                <a:solidFill>
                  <a:schemeClr val="tx1"/>
                </a:solidFill>
                <a:latin typeface="Calibri" panose="020F0502020204030204" pitchFamily="34" charset="0"/>
                <a:ea typeface="Calibri" panose="020F0502020204030204" pitchFamily="34" charset="0"/>
                <a:cs typeface="Calibri" panose="020F0502020204030204" pitchFamily="34" charset="0"/>
              </a:rPr>
              <a:t>Use the model!</a:t>
            </a:r>
          </a:p>
        </p:txBody>
      </p:sp>
      <p:sp>
        <p:nvSpPr>
          <p:cNvPr id="7" name="TextBox 6">
            <a:extLst>
              <a:ext uri="{FF2B5EF4-FFF2-40B4-BE49-F238E27FC236}">
                <a16:creationId xmlns:a16="http://schemas.microsoft.com/office/drawing/2014/main" id="{A6F13E8D-41EB-A166-EA80-E7951F439194}"/>
              </a:ext>
            </a:extLst>
          </p:cNvPr>
          <p:cNvSpPr txBox="1"/>
          <p:nvPr/>
        </p:nvSpPr>
        <p:spPr>
          <a:xfrm>
            <a:off x="533399" y="4858087"/>
            <a:ext cx="6489699" cy="1015663"/>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Right Click on the </a:t>
            </a:r>
            <a:r>
              <a:rPr lang="en-GB" sz="2000" b="1" dirty="0">
                <a:solidFill>
                  <a:srgbClr val="24292E"/>
                </a:solidFill>
                <a:latin typeface="Courier New" panose="02070309020205020404" pitchFamily="49" charset="0"/>
                <a:cs typeface="Courier New" panose="02070309020205020404" pitchFamily="49" charset="0"/>
              </a:rPr>
              <a:t>sketch.js</a:t>
            </a:r>
            <a:r>
              <a:rPr lang="en-GB" sz="2000" dirty="0">
                <a:solidFill>
                  <a:srgbClr val="24292E"/>
                </a:solidFill>
                <a:latin typeface="Arial"/>
                <a:cs typeface="Arial"/>
              </a:rPr>
              <a:t> file and use the </a:t>
            </a:r>
            <a:r>
              <a:rPr lang="en-GB" sz="2000" b="1" dirty="0">
                <a:solidFill>
                  <a:srgbClr val="24292E"/>
                </a:solidFill>
                <a:latin typeface="Arial"/>
                <a:cs typeface="Arial"/>
              </a:rPr>
              <a:t>open with</a:t>
            </a:r>
            <a:r>
              <a:rPr lang="en-GB" sz="2000" dirty="0">
                <a:solidFill>
                  <a:srgbClr val="24292E"/>
                </a:solidFill>
                <a:latin typeface="Arial"/>
                <a:cs typeface="Arial"/>
              </a:rPr>
              <a:t> option to open the file in an editor such as </a:t>
            </a:r>
            <a:r>
              <a:rPr lang="en-GB" sz="2000" b="1" dirty="0">
                <a:solidFill>
                  <a:srgbClr val="24292E"/>
                </a:solidFill>
                <a:latin typeface="Arial"/>
                <a:cs typeface="Arial"/>
              </a:rPr>
              <a:t>Visual Studio Code</a:t>
            </a:r>
            <a:r>
              <a:rPr lang="en-GB" sz="2000" dirty="0">
                <a:solidFill>
                  <a:srgbClr val="24292E"/>
                </a:solidFill>
                <a:latin typeface="Arial"/>
                <a:cs typeface="Arial"/>
              </a:rPr>
              <a:t>.</a:t>
            </a:r>
          </a:p>
        </p:txBody>
      </p:sp>
      <p:pic>
        <p:nvPicPr>
          <p:cNvPr id="9" name="Picture 8">
            <a:extLst>
              <a:ext uri="{FF2B5EF4-FFF2-40B4-BE49-F238E27FC236}">
                <a16:creationId xmlns:a16="http://schemas.microsoft.com/office/drawing/2014/main" id="{779D4DF9-DA7F-5769-85FA-4AF8B694D761}"/>
              </a:ext>
            </a:extLst>
          </p:cNvPr>
          <p:cNvPicPr>
            <a:picLocks noChangeAspect="1"/>
          </p:cNvPicPr>
          <p:nvPr/>
        </p:nvPicPr>
        <p:blipFill>
          <a:blip r:embed="rId2"/>
          <a:stretch>
            <a:fillRect/>
          </a:stretch>
        </p:blipFill>
        <p:spPr>
          <a:xfrm>
            <a:off x="1633532" y="3032011"/>
            <a:ext cx="4289428" cy="1698739"/>
          </a:xfrm>
          <a:prstGeom prst="rect">
            <a:avLst/>
          </a:prstGeom>
        </p:spPr>
      </p:pic>
      <p:pic>
        <p:nvPicPr>
          <p:cNvPr id="11" name="Picture 10">
            <a:extLst>
              <a:ext uri="{FF2B5EF4-FFF2-40B4-BE49-F238E27FC236}">
                <a16:creationId xmlns:a16="http://schemas.microsoft.com/office/drawing/2014/main" id="{6241EABB-9980-BDD3-1A88-1901799634FF}"/>
              </a:ext>
            </a:extLst>
          </p:cNvPr>
          <p:cNvPicPr>
            <a:picLocks noChangeAspect="1"/>
          </p:cNvPicPr>
          <p:nvPr/>
        </p:nvPicPr>
        <p:blipFill>
          <a:blip r:embed="rId3"/>
          <a:stretch>
            <a:fillRect/>
          </a:stretch>
        </p:blipFill>
        <p:spPr>
          <a:xfrm>
            <a:off x="637128" y="5988609"/>
            <a:ext cx="6282235" cy="3542741"/>
          </a:xfrm>
          <a:prstGeom prst="rect">
            <a:avLst/>
          </a:prstGeom>
        </p:spPr>
      </p:pic>
      <p:sp>
        <p:nvSpPr>
          <p:cNvPr id="12" name="TextBox 11">
            <a:extLst>
              <a:ext uri="{FF2B5EF4-FFF2-40B4-BE49-F238E27FC236}">
                <a16:creationId xmlns:a16="http://schemas.microsoft.com/office/drawing/2014/main" id="{FB90BC14-5877-719C-A9CA-B9032A59EFAB}"/>
              </a:ext>
            </a:extLst>
          </p:cNvPr>
          <p:cNvSpPr txBox="1"/>
          <p:nvPr/>
        </p:nvSpPr>
        <p:spPr>
          <a:xfrm>
            <a:off x="518061" y="9661664"/>
            <a:ext cx="6489699" cy="707886"/>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Replace the </a:t>
            </a:r>
            <a:r>
              <a:rPr lang="en-GB" sz="2000" b="1" dirty="0">
                <a:solidFill>
                  <a:srgbClr val="24292E"/>
                </a:solidFill>
                <a:latin typeface="Courier New" panose="02070309020205020404" pitchFamily="49" charset="0"/>
                <a:cs typeface="Courier New" panose="02070309020205020404" pitchFamily="49" charset="0"/>
              </a:rPr>
              <a:t>&lt;MODEL&gt;</a:t>
            </a:r>
            <a:r>
              <a:rPr lang="en-GB" sz="2000" dirty="0">
                <a:solidFill>
                  <a:srgbClr val="24292E"/>
                </a:solidFill>
                <a:latin typeface="Arial"/>
                <a:cs typeface="Arial"/>
              </a:rPr>
              <a:t> placeholder with the </a:t>
            </a:r>
            <a:r>
              <a:rPr lang="en-GB" sz="2000" dirty="0">
                <a:solidFill>
                  <a:srgbClr val="24292E"/>
                </a:solidFill>
                <a:latin typeface="Courier New" panose="02070309020205020404" pitchFamily="49" charset="0"/>
                <a:cs typeface="Courier New" panose="02070309020205020404" pitchFamily="49" charset="0"/>
              </a:rPr>
              <a:t>URL</a:t>
            </a:r>
            <a:r>
              <a:rPr lang="en-GB" sz="2000" dirty="0">
                <a:solidFill>
                  <a:srgbClr val="24292E"/>
                </a:solidFill>
                <a:latin typeface="Arial"/>
                <a:cs typeface="Arial"/>
              </a:rPr>
              <a:t> for the model you create in Teachable Machine.</a:t>
            </a:r>
          </a:p>
        </p:txBody>
      </p:sp>
    </p:spTree>
    <p:extLst>
      <p:ext uri="{BB962C8B-B14F-4D97-AF65-F5344CB8AC3E}">
        <p14:creationId xmlns:p14="http://schemas.microsoft.com/office/powerpoint/2010/main" val="273518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731B36-C843-5CCF-5AA6-CB4582F29206}"/>
              </a:ext>
            </a:extLst>
          </p:cNvPr>
          <p:cNvPicPr>
            <a:picLocks noChangeAspect="1"/>
          </p:cNvPicPr>
          <p:nvPr/>
        </p:nvPicPr>
        <p:blipFill>
          <a:blip r:embed="rId2"/>
          <a:stretch>
            <a:fillRect/>
          </a:stretch>
        </p:blipFill>
        <p:spPr>
          <a:xfrm>
            <a:off x="1698623" y="4979458"/>
            <a:ext cx="4159250" cy="3718910"/>
          </a:xfrm>
          <a:prstGeom prst="rect">
            <a:avLst/>
          </a:prstGeom>
          <a:ln>
            <a:solidFill>
              <a:schemeClr val="tx1"/>
            </a:solidFill>
          </a:ln>
        </p:spPr>
      </p:pic>
      <p:sp>
        <p:nvSpPr>
          <p:cNvPr id="3" name="TextBox 2">
            <a:extLst>
              <a:ext uri="{FF2B5EF4-FFF2-40B4-BE49-F238E27FC236}">
                <a16:creationId xmlns:a16="http://schemas.microsoft.com/office/drawing/2014/main" id="{3BD9AAD3-ED99-258D-D579-D9FA87A437C7}"/>
              </a:ext>
            </a:extLst>
          </p:cNvPr>
          <p:cNvSpPr txBox="1"/>
          <p:nvPr/>
        </p:nvSpPr>
        <p:spPr>
          <a:xfrm>
            <a:off x="533399" y="3663950"/>
            <a:ext cx="6489699" cy="1015663"/>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Now you can launch the application. </a:t>
            </a:r>
            <a:r>
              <a:rPr lang="en-GB" sz="2000" b="1" dirty="0">
                <a:solidFill>
                  <a:srgbClr val="24292E"/>
                </a:solidFill>
                <a:latin typeface="Arial"/>
                <a:cs typeface="Arial"/>
              </a:rPr>
              <a:t>Right Click</a:t>
            </a:r>
            <a:r>
              <a:rPr lang="en-GB" sz="2000" dirty="0">
                <a:solidFill>
                  <a:srgbClr val="24292E"/>
                </a:solidFill>
                <a:latin typeface="Arial"/>
                <a:cs typeface="Arial"/>
              </a:rPr>
              <a:t> the </a:t>
            </a:r>
            <a:r>
              <a:rPr lang="en-GB" sz="2000" b="1" dirty="0">
                <a:solidFill>
                  <a:srgbClr val="24292E"/>
                </a:solidFill>
                <a:latin typeface="Courier New" panose="02070309020205020404" pitchFamily="49" charset="0"/>
                <a:cs typeface="Courier New" panose="02070309020205020404" pitchFamily="49" charset="0"/>
              </a:rPr>
              <a:t>index.html</a:t>
            </a:r>
            <a:r>
              <a:rPr lang="en-GB" sz="2000" dirty="0">
                <a:solidFill>
                  <a:srgbClr val="24292E"/>
                </a:solidFill>
                <a:latin typeface="Arial"/>
                <a:cs typeface="Arial"/>
              </a:rPr>
              <a:t> file and use the </a:t>
            </a:r>
            <a:r>
              <a:rPr lang="en-GB" sz="2000" b="1" dirty="0">
                <a:solidFill>
                  <a:srgbClr val="24292E"/>
                </a:solidFill>
                <a:latin typeface="Arial"/>
                <a:cs typeface="Arial"/>
              </a:rPr>
              <a:t>open with</a:t>
            </a:r>
            <a:r>
              <a:rPr lang="en-GB" sz="2000" dirty="0">
                <a:solidFill>
                  <a:srgbClr val="24292E"/>
                </a:solidFill>
                <a:latin typeface="Arial"/>
                <a:cs typeface="Arial"/>
              </a:rPr>
              <a:t> option to open the file in a web browser such as </a:t>
            </a:r>
            <a:r>
              <a:rPr lang="en-GB" sz="2000" b="1" dirty="0">
                <a:solidFill>
                  <a:srgbClr val="24292E"/>
                </a:solidFill>
                <a:latin typeface="Arial"/>
                <a:cs typeface="Arial"/>
              </a:rPr>
              <a:t>Firefox</a:t>
            </a:r>
            <a:r>
              <a:rPr lang="en-GB" sz="2000" dirty="0">
                <a:solidFill>
                  <a:srgbClr val="24292E"/>
                </a:solidFill>
                <a:latin typeface="Arial"/>
                <a:cs typeface="Arial"/>
              </a:rPr>
              <a:t>.</a:t>
            </a:r>
          </a:p>
        </p:txBody>
      </p:sp>
      <p:sp>
        <p:nvSpPr>
          <p:cNvPr id="4" name="object 8">
            <a:extLst>
              <a:ext uri="{FF2B5EF4-FFF2-40B4-BE49-F238E27FC236}">
                <a16:creationId xmlns:a16="http://schemas.microsoft.com/office/drawing/2014/main" id="{AD5A7114-F283-A600-306F-DC22CCC22A9C}"/>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What about building applications?</a:t>
            </a:r>
          </a:p>
        </p:txBody>
      </p:sp>
      <p:sp>
        <p:nvSpPr>
          <p:cNvPr id="5" name="object 4">
            <a:extLst>
              <a:ext uri="{FF2B5EF4-FFF2-40B4-BE49-F238E27FC236}">
                <a16:creationId xmlns:a16="http://schemas.microsoft.com/office/drawing/2014/main" id="{CA1FD1CD-09C6-3EE7-AAAE-2DA9481767AC}"/>
              </a:ext>
            </a:extLst>
          </p:cNvPr>
          <p:cNvSpPr txBox="1">
            <a:spLocks/>
          </p:cNvSpPr>
          <p:nvPr/>
        </p:nvSpPr>
        <p:spPr>
          <a:xfrm>
            <a:off x="25693" y="71697"/>
            <a:ext cx="4879895" cy="751488"/>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800" spc="-10" dirty="0">
                <a:solidFill>
                  <a:schemeClr val="tx1"/>
                </a:solidFill>
                <a:latin typeface="Calibri" panose="020F0502020204030204" pitchFamily="34" charset="0"/>
                <a:ea typeface="Calibri" panose="020F0502020204030204" pitchFamily="34" charset="0"/>
                <a:cs typeface="Calibri" panose="020F0502020204030204" pitchFamily="34" charset="0"/>
              </a:rPr>
              <a:t>Use the model!</a:t>
            </a:r>
          </a:p>
        </p:txBody>
      </p:sp>
      <p:sp>
        <p:nvSpPr>
          <p:cNvPr id="10" name="TextBox 9">
            <a:extLst>
              <a:ext uri="{FF2B5EF4-FFF2-40B4-BE49-F238E27FC236}">
                <a16:creationId xmlns:a16="http://schemas.microsoft.com/office/drawing/2014/main" id="{08ED029F-A956-0A78-B6DF-0FC25D5A15A9}"/>
              </a:ext>
            </a:extLst>
          </p:cNvPr>
          <p:cNvSpPr txBox="1"/>
          <p:nvPr/>
        </p:nvSpPr>
        <p:spPr>
          <a:xfrm>
            <a:off x="533399" y="8972887"/>
            <a:ext cx="6489699" cy="1015663"/>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Now you can launch the application. </a:t>
            </a:r>
            <a:r>
              <a:rPr lang="en-GB" sz="2000" b="1" dirty="0">
                <a:solidFill>
                  <a:srgbClr val="24292E"/>
                </a:solidFill>
                <a:latin typeface="Arial"/>
                <a:cs typeface="Arial"/>
              </a:rPr>
              <a:t>Right Click</a:t>
            </a:r>
            <a:r>
              <a:rPr lang="en-GB" sz="2000" dirty="0">
                <a:solidFill>
                  <a:srgbClr val="24292E"/>
                </a:solidFill>
                <a:latin typeface="Arial"/>
                <a:cs typeface="Arial"/>
              </a:rPr>
              <a:t> the </a:t>
            </a:r>
            <a:r>
              <a:rPr lang="en-GB" sz="2000" b="1" dirty="0">
                <a:solidFill>
                  <a:srgbClr val="24292E"/>
                </a:solidFill>
                <a:latin typeface="Courier New" panose="02070309020205020404" pitchFamily="49" charset="0"/>
                <a:cs typeface="Courier New" panose="02070309020205020404" pitchFamily="49" charset="0"/>
              </a:rPr>
              <a:t>index.html</a:t>
            </a:r>
            <a:r>
              <a:rPr lang="en-GB" sz="2000" dirty="0">
                <a:solidFill>
                  <a:srgbClr val="24292E"/>
                </a:solidFill>
                <a:latin typeface="Arial"/>
                <a:cs typeface="Arial"/>
              </a:rPr>
              <a:t> file and use the </a:t>
            </a:r>
            <a:r>
              <a:rPr lang="en-GB" sz="2000" b="1" dirty="0">
                <a:solidFill>
                  <a:srgbClr val="24292E"/>
                </a:solidFill>
                <a:latin typeface="Arial"/>
                <a:cs typeface="Arial"/>
              </a:rPr>
              <a:t>open with</a:t>
            </a:r>
            <a:r>
              <a:rPr lang="en-GB" sz="2000" dirty="0">
                <a:solidFill>
                  <a:srgbClr val="24292E"/>
                </a:solidFill>
                <a:latin typeface="Arial"/>
                <a:cs typeface="Arial"/>
              </a:rPr>
              <a:t> option to open the file in a web browser such as </a:t>
            </a:r>
            <a:r>
              <a:rPr lang="en-GB" sz="2000" b="1" dirty="0">
                <a:solidFill>
                  <a:srgbClr val="24292E"/>
                </a:solidFill>
                <a:latin typeface="Arial"/>
                <a:cs typeface="Arial"/>
              </a:rPr>
              <a:t>Firefox</a:t>
            </a:r>
            <a:r>
              <a:rPr lang="en-GB" sz="2000" dirty="0">
                <a:solidFill>
                  <a:srgbClr val="24292E"/>
                </a:solidFill>
                <a:latin typeface="Arial"/>
                <a:cs typeface="Arial"/>
              </a:rPr>
              <a:t>.</a:t>
            </a:r>
          </a:p>
        </p:txBody>
      </p:sp>
      <p:sp>
        <p:nvSpPr>
          <p:cNvPr id="12" name="Rectangle 11">
            <a:extLst>
              <a:ext uri="{FF2B5EF4-FFF2-40B4-BE49-F238E27FC236}">
                <a16:creationId xmlns:a16="http://schemas.microsoft.com/office/drawing/2014/main" id="{E7145B5A-3968-AA91-0675-B2A7E1D4EABB}"/>
              </a:ext>
            </a:extLst>
          </p:cNvPr>
          <p:cNvSpPr/>
          <p:nvPr/>
        </p:nvSpPr>
        <p:spPr>
          <a:xfrm>
            <a:off x="273050" y="2081311"/>
            <a:ext cx="7010400" cy="1354039"/>
          </a:xfrm>
          <a:prstGeom prst="rect">
            <a:avLst/>
          </a:prstGeom>
          <a:solidFill>
            <a:srgbClr val="FFFF00"/>
          </a:solidFill>
          <a:ln w="12700" cap="flat">
            <a:noFill/>
            <a:prstDash val="solid"/>
            <a:miter/>
          </a:ln>
          <a:effectLst>
            <a:outerShdw blurRad="50800" dist="38100" dir="2700000" algn="tl" rotWithShape="0">
              <a:prstClr val="black">
                <a:alpha val="40000"/>
              </a:prstClr>
            </a:outerShdw>
            <a:softEdge rad="31750"/>
          </a:effectLst>
        </p:spPr>
        <p:txBody>
          <a:bodyPr rtlCol="0" anchor="ctr"/>
          <a:lstStyle/>
          <a:p>
            <a:pPr marL="12700" algn="ctr">
              <a:spcBef>
                <a:spcPts val="100"/>
              </a:spcBef>
            </a:pPr>
            <a:r>
              <a:rPr lang="en-GB" b="1" dirty="0">
                <a:latin typeface="Calibri" panose="020F0502020204030204" pitchFamily="34" charset="0"/>
                <a:ea typeface="Calibri" panose="020F0502020204030204" pitchFamily="34" charset="0"/>
                <a:cs typeface="Calibri" panose="020F0502020204030204" pitchFamily="34" charset="0"/>
              </a:rPr>
              <a:t>If you didn’t manage to create your own model for this. Go back to the folder and there is a text file called “model.txt”. It contains a </a:t>
            </a:r>
            <a:r>
              <a:rPr lang="en-GB" b="1" dirty="0">
                <a:latin typeface="Courier New" panose="02070309020205020404" pitchFamily="49" charset="0"/>
                <a:ea typeface="Calibri" panose="020F0502020204030204" pitchFamily="34" charset="0"/>
                <a:cs typeface="Courier New" panose="02070309020205020404" pitchFamily="49" charset="0"/>
              </a:rPr>
              <a:t>URL</a:t>
            </a:r>
            <a:r>
              <a:rPr lang="en-GB" b="1" dirty="0">
                <a:latin typeface="Calibri" panose="020F0502020204030204" pitchFamily="34" charset="0"/>
                <a:ea typeface="Calibri" panose="020F0502020204030204" pitchFamily="34" charset="0"/>
                <a:cs typeface="Calibri" panose="020F0502020204030204" pitchFamily="34" charset="0"/>
              </a:rPr>
              <a:t> to a pre-trained sweety model for you.</a:t>
            </a:r>
          </a:p>
          <a:p>
            <a:pPr marL="12700" algn="ctr">
              <a:spcBef>
                <a:spcPts val="100"/>
              </a:spcBef>
            </a:pPr>
            <a:r>
              <a:rPr lang="en-GB" b="1" dirty="0">
                <a:latin typeface="Calibri" panose="020F0502020204030204" pitchFamily="34" charset="0"/>
                <a:ea typeface="Calibri" panose="020F0502020204030204" pitchFamily="34" charset="0"/>
                <a:cs typeface="Calibri" panose="020F0502020204030204" pitchFamily="34" charset="0"/>
              </a:rPr>
              <a:t>Each sweet has been scanned on a white background for the model.</a:t>
            </a:r>
          </a:p>
        </p:txBody>
      </p:sp>
    </p:spTree>
    <p:extLst>
      <p:ext uri="{BB962C8B-B14F-4D97-AF65-F5344CB8AC3E}">
        <p14:creationId xmlns:p14="http://schemas.microsoft.com/office/powerpoint/2010/main" val="376966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29960C-8CA2-F8ED-B0C1-B27F5E6FFB8F}"/>
              </a:ext>
            </a:extLst>
          </p:cNvPr>
          <p:cNvSpPr txBox="1"/>
          <p:nvPr/>
        </p:nvSpPr>
        <p:spPr>
          <a:xfrm>
            <a:off x="806450" y="1758950"/>
            <a:ext cx="6172201" cy="1631216"/>
          </a:xfrm>
          <a:prstGeom prst="rect">
            <a:avLst/>
          </a:prstGeom>
          <a:noFill/>
        </p:spPr>
        <p:txBody>
          <a:bodyPr wrap="square" rtlCol="0">
            <a:spAutoFit/>
          </a:bodyPr>
          <a:lstStyle/>
          <a:p>
            <a:pPr marL="12700" algn="just">
              <a:lnSpc>
                <a:spcPct val="100000"/>
              </a:lnSpc>
            </a:pPr>
            <a:r>
              <a:rPr lang="en-GB" sz="2000" dirty="0">
                <a:solidFill>
                  <a:srgbClr val="24292E"/>
                </a:solidFill>
                <a:latin typeface="Arial"/>
                <a:cs typeface="Arial"/>
              </a:rPr>
              <a:t>On the </a:t>
            </a:r>
            <a:r>
              <a:rPr lang="en-GB" sz="2000" b="1" dirty="0">
                <a:solidFill>
                  <a:srgbClr val="24292E"/>
                </a:solidFill>
                <a:latin typeface="Arial"/>
                <a:cs typeface="Arial"/>
                <a:hlinkClick r:id="rId2"/>
              </a:rPr>
              <a:t>BSc Computer Science</a:t>
            </a:r>
            <a:r>
              <a:rPr lang="en-GB" sz="2000" dirty="0">
                <a:solidFill>
                  <a:srgbClr val="24292E"/>
                </a:solidFill>
                <a:latin typeface="Arial"/>
                <a:cs typeface="Arial"/>
              </a:rPr>
              <a:t> Programme at the </a:t>
            </a:r>
            <a:r>
              <a:rPr lang="en-GB" sz="2000" b="1" dirty="0">
                <a:solidFill>
                  <a:srgbClr val="24292E"/>
                </a:solidFill>
                <a:latin typeface="Arial"/>
                <a:cs typeface="Arial"/>
                <a:hlinkClick r:id="rId3"/>
              </a:rPr>
              <a:t>University of Sunderland</a:t>
            </a:r>
            <a:r>
              <a:rPr lang="en-GB" sz="2000" dirty="0">
                <a:solidFill>
                  <a:srgbClr val="24292E"/>
                </a:solidFill>
                <a:latin typeface="Arial"/>
                <a:cs typeface="Arial"/>
              </a:rPr>
              <a:t> you'll study AI and Machine Learning in more detail, which means you'll be able to create some amazing things and have a good grasp on this important emerging technology.</a:t>
            </a:r>
          </a:p>
        </p:txBody>
      </p:sp>
      <p:sp>
        <p:nvSpPr>
          <p:cNvPr id="3" name="object 4">
            <a:extLst>
              <a:ext uri="{FF2B5EF4-FFF2-40B4-BE49-F238E27FC236}">
                <a16:creationId xmlns:a16="http://schemas.microsoft.com/office/drawing/2014/main" id="{D81B8FF3-C02E-8114-5657-59A20AE7CE48}"/>
              </a:ext>
            </a:extLst>
          </p:cNvPr>
          <p:cNvSpPr txBox="1">
            <a:spLocks/>
          </p:cNvSpPr>
          <p:nvPr/>
        </p:nvSpPr>
        <p:spPr>
          <a:xfrm>
            <a:off x="25693" y="71697"/>
            <a:ext cx="4879895" cy="751488"/>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800" spc="-10" dirty="0">
                <a:solidFill>
                  <a:schemeClr val="tx1"/>
                </a:solidFill>
                <a:latin typeface="Calibri" panose="020F0502020204030204" pitchFamily="34" charset="0"/>
                <a:ea typeface="Calibri" panose="020F0502020204030204" pitchFamily="34" charset="0"/>
                <a:cs typeface="Calibri" panose="020F0502020204030204" pitchFamily="34" charset="0"/>
              </a:rPr>
              <a:t>And Finally!</a:t>
            </a:r>
          </a:p>
        </p:txBody>
      </p:sp>
      <p:pic>
        <p:nvPicPr>
          <p:cNvPr id="6" name="Picture 5" descr="A qr code with black squares&#10;&#10;Description automatically generated">
            <a:hlinkClick r:id="rId2"/>
            <a:extLst>
              <a:ext uri="{FF2B5EF4-FFF2-40B4-BE49-F238E27FC236}">
                <a16:creationId xmlns:a16="http://schemas.microsoft.com/office/drawing/2014/main" id="{B994F874-D23C-2A8A-DEB4-360321EA72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7725" y="4883150"/>
            <a:ext cx="3549650" cy="3549650"/>
          </a:xfrm>
          <a:prstGeom prst="rect">
            <a:avLst/>
          </a:prstGeom>
        </p:spPr>
      </p:pic>
    </p:spTree>
    <p:extLst>
      <p:ext uri="{BB962C8B-B14F-4D97-AF65-F5344CB8AC3E}">
        <p14:creationId xmlns:p14="http://schemas.microsoft.com/office/powerpoint/2010/main" val="196531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7C2062-EA72-EAAE-C4AB-7A86CABA7872}"/>
              </a:ext>
            </a:extLst>
          </p:cNvPr>
          <p:cNvSpPr txBox="1"/>
          <p:nvPr/>
        </p:nvSpPr>
        <p:spPr>
          <a:xfrm>
            <a:off x="533399" y="2224026"/>
            <a:ext cx="6489699" cy="4170372"/>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Build a new model of the faces of all the people in your “team” (and other attendees if they are willing) and using the sample application check that the system can identify each of you.</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Don’t forget to update the model </a:t>
            </a:r>
            <a:r>
              <a:rPr lang="en-GB" sz="2000" b="1" dirty="0">
                <a:solidFill>
                  <a:srgbClr val="24292E"/>
                </a:solidFill>
                <a:latin typeface="Courier New" panose="02070309020205020404" pitchFamily="49" charset="0"/>
                <a:cs typeface="Courier New" panose="02070309020205020404" pitchFamily="49" charset="0"/>
              </a:rPr>
              <a:t>URL</a:t>
            </a:r>
            <a:r>
              <a:rPr lang="en-GB" sz="2000" dirty="0">
                <a:solidFill>
                  <a:srgbClr val="24292E"/>
                </a:solidFill>
                <a:latin typeface="Arial"/>
                <a:cs typeface="Arial"/>
              </a:rPr>
              <a:t> in the </a:t>
            </a:r>
            <a:r>
              <a:rPr lang="en-GB" sz="2000" b="1" dirty="0">
                <a:solidFill>
                  <a:srgbClr val="24292E"/>
                </a:solidFill>
                <a:latin typeface="Courier New" panose="02070309020205020404" pitchFamily="49" charset="0"/>
                <a:cs typeface="Courier New" panose="02070309020205020404" pitchFamily="49" charset="0"/>
              </a:rPr>
              <a:t>sketch.js </a:t>
            </a:r>
            <a:r>
              <a:rPr lang="en-GB" sz="2000" dirty="0">
                <a:solidFill>
                  <a:srgbClr val="24292E"/>
                </a:solidFill>
                <a:latin typeface="Arial"/>
                <a:cs typeface="Arial"/>
              </a:rPr>
              <a:t>file. </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Don’t forget to add the “</a:t>
            </a:r>
            <a:r>
              <a:rPr lang="en-GB" sz="2000" b="1" dirty="0">
                <a:solidFill>
                  <a:srgbClr val="24292E"/>
                </a:solidFill>
                <a:latin typeface="Arial"/>
                <a:cs typeface="Arial"/>
              </a:rPr>
              <a:t>None</a:t>
            </a:r>
            <a:r>
              <a:rPr lang="en-GB" sz="2000" dirty="0">
                <a:solidFill>
                  <a:srgbClr val="24292E"/>
                </a:solidFill>
                <a:latin typeface="Arial"/>
                <a:cs typeface="Arial"/>
              </a:rPr>
              <a:t>” class. The model will always try and match to at least one </a:t>
            </a:r>
            <a:r>
              <a:rPr lang="en-GB" sz="2000" b="1" dirty="0">
                <a:solidFill>
                  <a:srgbClr val="24292E"/>
                </a:solidFill>
                <a:latin typeface="Arial"/>
                <a:cs typeface="Arial"/>
              </a:rPr>
              <a:t>Class</a:t>
            </a:r>
            <a:r>
              <a:rPr lang="en-GB" sz="2000" dirty="0">
                <a:solidFill>
                  <a:srgbClr val="24292E"/>
                </a:solidFill>
                <a:latin typeface="Arial"/>
                <a:cs typeface="Arial"/>
              </a:rPr>
              <a:t>, so you need a fall back! </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Remember no spaces in the  </a:t>
            </a:r>
            <a:r>
              <a:rPr lang="en-GB" sz="2000" b="1" dirty="0">
                <a:solidFill>
                  <a:srgbClr val="24292E"/>
                </a:solidFill>
                <a:latin typeface="Arial"/>
                <a:cs typeface="Arial"/>
              </a:rPr>
              <a:t>Class</a:t>
            </a:r>
            <a:r>
              <a:rPr lang="en-GB" sz="2000" dirty="0">
                <a:solidFill>
                  <a:srgbClr val="24292E"/>
                </a:solidFill>
                <a:latin typeface="Arial"/>
                <a:cs typeface="Arial"/>
              </a:rPr>
              <a:t> names! </a:t>
            </a:r>
          </a:p>
        </p:txBody>
      </p:sp>
      <p:sp>
        <p:nvSpPr>
          <p:cNvPr id="4" name="object 4">
            <a:extLst>
              <a:ext uri="{FF2B5EF4-FFF2-40B4-BE49-F238E27FC236}">
                <a16:creationId xmlns:a16="http://schemas.microsoft.com/office/drawing/2014/main" id="{2B661EC7-09F1-FA51-53BB-19D4B78931C5}"/>
              </a:ext>
            </a:extLst>
          </p:cNvPr>
          <p:cNvSpPr txBox="1">
            <a:spLocks/>
          </p:cNvSpPr>
          <p:nvPr/>
        </p:nvSpPr>
        <p:spPr>
          <a:xfrm>
            <a:off x="13970" y="-32336"/>
            <a:ext cx="4879895" cy="1502976"/>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800" spc="-10" dirty="0">
                <a:solidFill>
                  <a:schemeClr val="tx1"/>
                </a:solidFill>
                <a:latin typeface="Calibri" panose="020F0502020204030204" pitchFamily="34" charset="0"/>
                <a:ea typeface="Calibri" panose="020F0502020204030204" pitchFamily="34" charset="0"/>
                <a:cs typeface="Calibri" panose="020F0502020204030204" pitchFamily="34" charset="0"/>
              </a:rPr>
              <a:t>Fancy a </a:t>
            </a:r>
          </a:p>
          <a:p>
            <a:pPr marL="12700">
              <a:spcBef>
                <a:spcPts val="100"/>
              </a:spcBef>
            </a:pPr>
            <a:r>
              <a:rPr lang="en-GB" sz="4800" spc="-10" dirty="0">
                <a:solidFill>
                  <a:schemeClr val="tx1"/>
                </a:solidFill>
                <a:latin typeface="Calibri" panose="020F0502020204030204" pitchFamily="34" charset="0"/>
                <a:ea typeface="Calibri" panose="020F0502020204030204" pitchFamily="34" charset="0"/>
                <a:cs typeface="Calibri" panose="020F0502020204030204" pitchFamily="34" charset="0"/>
              </a:rPr>
              <a:t>Challenge?</a:t>
            </a:r>
          </a:p>
        </p:txBody>
      </p:sp>
      <p:pic>
        <p:nvPicPr>
          <p:cNvPr id="1026" name="Picture 2" descr="Normal yellow face emoji, smirking, biting lip, blushing emoji | AI Emoji  Generator">
            <a:extLst>
              <a:ext uri="{FF2B5EF4-FFF2-40B4-BE49-F238E27FC236}">
                <a16:creationId xmlns:a16="http://schemas.microsoft.com/office/drawing/2014/main" id="{1A605A66-CB2B-B5D2-81E8-F423616EE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2817" y="6996332"/>
            <a:ext cx="23622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neric yellow emoji facing to the side but looking at you from the side of  it's eye emoji | AI Emoji Generator">
            <a:extLst>
              <a:ext uri="{FF2B5EF4-FFF2-40B4-BE49-F238E27FC236}">
                <a16:creationId xmlns:a16="http://schemas.microsoft.com/office/drawing/2014/main" id="{447ECA53-BDE9-5BC6-AD8B-7E1BC0ED9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248" y="7016750"/>
            <a:ext cx="2362200"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73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32130" y="2121981"/>
            <a:ext cx="6370320" cy="1885131"/>
          </a:xfrm>
          <a:prstGeom prst="rect">
            <a:avLst/>
          </a:prstGeom>
        </p:spPr>
        <p:txBody>
          <a:bodyPr vert="horz" wrap="square" lIns="0" tIns="12700" rIns="0" bIns="0" rtlCol="0">
            <a:spAutoFit/>
          </a:bodyPr>
          <a:lstStyle/>
          <a:p>
            <a:pPr marL="12700" algn="just">
              <a:lnSpc>
                <a:spcPct val="100000"/>
              </a:lnSpc>
              <a:spcBef>
                <a:spcPts val="100"/>
              </a:spcBef>
            </a:pPr>
            <a:r>
              <a:rPr sz="2000" dirty="0">
                <a:latin typeface="Calibri" panose="020F0502020204030204" pitchFamily="34" charset="0"/>
                <a:ea typeface="Calibri" panose="020F0502020204030204" pitchFamily="34" charset="0"/>
                <a:cs typeface="Calibri" panose="020F0502020204030204" pitchFamily="34" charset="0"/>
              </a:rPr>
              <a:t>Gather up the sweets that you're using - you'll need one of each </a:t>
            </a:r>
            <a:r>
              <a:rPr lang="en-GB" sz="2000" dirty="0">
                <a:latin typeface="Calibri" panose="020F0502020204030204" pitchFamily="34" charset="0"/>
                <a:ea typeface="Calibri" panose="020F0502020204030204" pitchFamily="34" charset="0"/>
                <a:cs typeface="Calibri" panose="020F0502020204030204" pitchFamily="34" charset="0"/>
              </a:rPr>
              <a:t>type of </a:t>
            </a:r>
            <a:r>
              <a:rPr sz="2000" dirty="0">
                <a:latin typeface="Calibri" panose="020F0502020204030204" pitchFamily="34" charset="0"/>
                <a:ea typeface="Calibri" panose="020F0502020204030204" pitchFamily="34" charset="0"/>
                <a:cs typeface="Calibri" panose="020F0502020204030204" pitchFamily="34" charset="0"/>
              </a:rPr>
              <a:t>sweet.</a:t>
            </a:r>
            <a:r>
              <a:rPr lang="en-GB" sz="2000" dirty="0">
                <a:latin typeface="Calibri" panose="020F0502020204030204" pitchFamily="34" charset="0"/>
                <a:ea typeface="Calibri" panose="020F0502020204030204" pitchFamily="34" charset="0"/>
                <a:cs typeface="Calibri" panose="020F0502020204030204" pitchFamily="34" charset="0"/>
              </a:rPr>
              <a:t> This is what we are going to use AI to carry out some classification!</a:t>
            </a:r>
            <a:endParaRPr sz="2000" dirty="0">
              <a:latin typeface="Calibri" panose="020F0502020204030204" pitchFamily="34" charset="0"/>
              <a:ea typeface="Calibri" panose="020F0502020204030204" pitchFamily="34" charset="0"/>
              <a:cs typeface="Calibri" panose="020F0502020204030204" pitchFamily="34" charset="0"/>
            </a:endParaRPr>
          </a:p>
          <a:p>
            <a:pPr algn="just">
              <a:lnSpc>
                <a:spcPct val="100000"/>
              </a:lnSpc>
              <a:spcBef>
                <a:spcPts val="180"/>
              </a:spcBef>
            </a:pPr>
            <a:endParaRPr sz="2000" dirty="0">
              <a:latin typeface="Calibri" panose="020F0502020204030204" pitchFamily="34" charset="0"/>
              <a:ea typeface="Calibri" panose="020F0502020204030204" pitchFamily="34" charset="0"/>
              <a:cs typeface="Calibri" panose="020F0502020204030204" pitchFamily="34" charset="0"/>
            </a:endParaRPr>
          </a:p>
          <a:p>
            <a:pPr marL="12700" algn="just">
              <a:lnSpc>
                <a:spcPct val="100000"/>
              </a:lnSpc>
            </a:pPr>
            <a:r>
              <a:rPr sz="2000" dirty="0">
                <a:latin typeface="Calibri" panose="020F0502020204030204" pitchFamily="34" charset="0"/>
                <a:ea typeface="Calibri" panose="020F0502020204030204" pitchFamily="34" charset="0"/>
                <a:cs typeface="Calibri" panose="020F0502020204030204" pitchFamily="34" charset="0"/>
              </a:rPr>
              <a:t>In this guide we use Quality Street chocolates, but yours might be different.</a:t>
            </a:r>
          </a:p>
        </p:txBody>
      </p:sp>
      <p:pic>
        <p:nvPicPr>
          <p:cNvPr id="8" name="object 8"/>
          <p:cNvPicPr/>
          <p:nvPr/>
        </p:nvPicPr>
        <p:blipFill>
          <a:blip r:embed="rId2" cstate="print"/>
          <a:srcRect l="-193" t="-584" r="-195" b="57"/>
          <a:stretch/>
        </p:blipFill>
        <p:spPr>
          <a:xfrm>
            <a:off x="1854200" y="5054660"/>
            <a:ext cx="3848100" cy="5335616"/>
          </a:xfrm>
          <a:prstGeom prst="rect">
            <a:avLst/>
          </a:prstGeom>
          <a:effectLst/>
        </p:spPr>
      </p:pic>
      <p:sp>
        <p:nvSpPr>
          <p:cNvPr id="2" name="object 8">
            <a:extLst>
              <a:ext uri="{FF2B5EF4-FFF2-40B4-BE49-F238E27FC236}">
                <a16:creationId xmlns:a16="http://schemas.microsoft.com/office/drawing/2014/main" id="{499A101A-4730-7F5B-9B95-21C142A75EB7}"/>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Gather your items</a:t>
            </a:r>
          </a:p>
        </p:txBody>
      </p:sp>
      <p:sp>
        <p:nvSpPr>
          <p:cNvPr id="3" name="object 4">
            <a:extLst>
              <a:ext uri="{FF2B5EF4-FFF2-40B4-BE49-F238E27FC236}">
                <a16:creationId xmlns:a16="http://schemas.microsoft.com/office/drawing/2014/main" id="{205375F9-31EA-FF3A-B9E2-F003E0CE5C28}"/>
              </a:ext>
            </a:extLst>
          </p:cNvPr>
          <p:cNvSpPr txBox="1">
            <a:spLocks/>
          </p:cNvSpPr>
          <p:nvPr/>
        </p:nvSpPr>
        <p:spPr>
          <a:xfrm>
            <a:off x="0" y="87490"/>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Let’s get going!</a:t>
            </a:r>
          </a:p>
        </p:txBody>
      </p:sp>
      <p:sp>
        <p:nvSpPr>
          <p:cNvPr id="4" name="TextBox 3">
            <a:extLst>
              <a:ext uri="{FF2B5EF4-FFF2-40B4-BE49-F238E27FC236}">
                <a16:creationId xmlns:a16="http://schemas.microsoft.com/office/drawing/2014/main" id="{06D88EEB-10F4-D192-04BB-D8828A54632E}"/>
              </a:ext>
            </a:extLst>
          </p:cNvPr>
          <p:cNvSpPr txBox="1"/>
          <p:nvPr/>
        </p:nvSpPr>
        <p:spPr>
          <a:xfrm>
            <a:off x="0" y="4592995"/>
            <a:ext cx="7556500" cy="369332"/>
          </a:xfrm>
          <a:prstGeom prst="rect">
            <a:avLst/>
          </a:prstGeom>
          <a:noFill/>
        </p:spPr>
        <p:txBody>
          <a:bodyPr wrap="square" rtlCol="0">
            <a:spAutoFit/>
          </a:bodyPr>
          <a:lstStyle/>
          <a:p>
            <a:pPr algn="ctr"/>
            <a:r>
              <a:rPr lang="en-GB" b="1" dirty="0">
                <a:latin typeface="Calibri" panose="020F0502020204030204" pitchFamily="34" charset="0"/>
                <a:ea typeface="Calibri" panose="020F0502020204030204" pitchFamily="34" charset="0"/>
                <a:cs typeface="Calibri" panose="020F0502020204030204" pitchFamily="34" charset="0"/>
              </a:rPr>
              <a:t>Resist the temptation! You can have some later!</a:t>
            </a:r>
          </a:p>
        </p:txBody>
      </p:sp>
    </p:spTree>
    <p:extLst>
      <p:ext uri="{BB962C8B-B14F-4D97-AF65-F5344CB8AC3E}">
        <p14:creationId xmlns:p14="http://schemas.microsoft.com/office/powerpoint/2010/main" val="156394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6F69E78A-1FA0-235C-5C2F-ABB21018128C}"/>
              </a:ext>
            </a:extLst>
          </p:cNvPr>
          <p:cNvSpPr txBox="1"/>
          <p:nvPr/>
        </p:nvSpPr>
        <p:spPr>
          <a:xfrm>
            <a:off x="532130" y="1930127"/>
            <a:ext cx="6370320" cy="753796"/>
          </a:xfrm>
          <a:prstGeom prst="rect">
            <a:avLst/>
          </a:prstGeom>
        </p:spPr>
        <p:txBody>
          <a:bodyPr vert="horz" wrap="square" lIns="0" tIns="12700" rIns="0" bIns="0" rtlCol="0">
            <a:spAutoFit/>
          </a:bodyPr>
          <a:lstStyle/>
          <a:p>
            <a:pPr marL="12700" marR="5080" algn="just">
              <a:lnSpc>
                <a:spcPct val="125099"/>
              </a:lnSpc>
              <a:spcBef>
                <a:spcPts val="100"/>
              </a:spcBef>
            </a:pPr>
            <a:r>
              <a:rPr lang="en-GB" sz="2000" dirty="0">
                <a:latin typeface="Calibri" panose="020F0502020204030204" pitchFamily="34" charset="0"/>
                <a:ea typeface="Calibri" panose="020F0502020204030204" pitchFamily="34" charset="0"/>
                <a:cs typeface="Calibri" panose="020F0502020204030204" pitchFamily="34" charset="0"/>
              </a:rPr>
              <a:t>Identify</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each</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sweet</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and allocate</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an</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appropriate</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class/label.</a:t>
            </a:r>
            <a:r>
              <a:rPr lang="en-GB" sz="2000" spc="-25" dirty="0">
                <a:latin typeface="Calibri" panose="020F0502020204030204" pitchFamily="34" charset="0"/>
                <a:ea typeface="Calibri" panose="020F0502020204030204" pitchFamily="34" charset="0"/>
                <a:cs typeface="Calibri" panose="020F0502020204030204" pitchFamily="34" charset="0"/>
              </a:rPr>
              <a:t> </a:t>
            </a:r>
            <a:r>
              <a:rPr lang="en-GB" sz="2000" spc="-20" dirty="0">
                <a:latin typeface="Calibri" panose="020F0502020204030204" pitchFamily="34" charset="0"/>
                <a:ea typeface="Calibri" panose="020F0502020204030204" pitchFamily="34" charset="0"/>
                <a:cs typeface="Calibri" panose="020F0502020204030204" pitchFamily="34" charset="0"/>
              </a:rPr>
              <a:t>You</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might</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need</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to look</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at</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dirty="0">
                <a:latin typeface="Calibri" panose="020F0502020204030204" pitchFamily="34" charset="0"/>
                <a:ea typeface="Calibri" panose="020F0502020204030204" pitchFamily="34" charset="0"/>
                <a:cs typeface="Calibri" panose="020F0502020204030204" pitchFamily="34" charset="0"/>
              </a:rPr>
              <a:t>the </a:t>
            </a:r>
            <a:r>
              <a:rPr lang="en-GB" sz="2000" spc="-25" dirty="0">
                <a:latin typeface="Calibri" panose="020F0502020204030204" pitchFamily="34" charset="0"/>
                <a:ea typeface="Calibri" panose="020F0502020204030204" pitchFamily="34" charset="0"/>
                <a:cs typeface="Calibri" panose="020F0502020204030204" pitchFamily="34" charset="0"/>
              </a:rPr>
              <a:t>key </a:t>
            </a:r>
            <a:r>
              <a:rPr lang="en-GB" sz="2000" dirty="0">
                <a:latin typeface="Calibri" panose="020F0502020204030204" pitchFamily="34" charset="0"/>
                <a:ea typeface="Calibri" panose="020F0502020204030204" pitchFamily="34" charset="0"/>
                <a:cs typeface="Calibri" panose="020F0502020204030204" pitchFamily="34" charset="0"/>
              </a:rPr>
              <a:t>on the side of the </a:t>
            </a:r>
            <a:r>
              <a:rPr lang="en-GB" sz="2000" spc="-20" dirty="0">
                <a:latin typeface="Calibri" panose="020F0502020204030204" pitchFamily="34" charset="0"/>
                <a:ea typeface="Calibri" panose="020F0502020204030204" pitchFamily="34" charset="0"/>
                <a:cs typeface="Calibri" panose="020F0502020204030204" pitchFamily="34" charset="0"/>
              </a:rPr>
              <a:t>box.</a:t>
            </a:r>
            <a:endParaRPr lang="en-GB"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object 8">
            <a:extLst>
              <a:ext uri="{FF2B5EF4-FFF2-40B4-BE49-F238E27FC236}">
                <a16:creationId xmlns:a16="http://schemas.microsoft.com/office/drawing/2014/main" id="{0836AA1C-57EE-872B-76D2-488660C62B77}"/>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Gather your items</a:t>
            </a:r>
          </a:p>
        </p:txBody>
      </p:sp>
      <p:sp>
        <p:nvSpPr>
          <p:cNvPr id="4" name="object 4">
            <a:extLst>
              <a:ext uri="{FF2B5EF4-FFF2-40B4-BE49-F238E27FC236}">
                <a16:creationId xmlns:a16="http://schemas.microsoft.com/office/drawing/2014/main" id="{F9E82AB6-85FC-1B67-2F4C-B588EE9B3D0E}"/>
              </a:ext>
            </a:extLst>
          </p:cNvPr>
          <p:cNvSpPr txBox="1">
            <a:spLocks/>
          </p:cNvSpPr>
          <p:nvPr/>
        </p:nvSpPr>
        <p:spPr>
          <a:xfrm>
            <a:off x="0" y="0"/>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Let’s get going!</a:t>
            </a:r>
          </a:p>
        </p:txBody>
      </p:sp>
      <p:pic>
        <p:nvPicPr>
          <p:cNvPr id="5" name="object 6">
            <a:extLst>
              <a:ext uri="{FF2B5EF4-FFF2-40B4-BE49-F238E27FC236}">
                <a16:creationId xmlns:a16="http://schemas.microsoft.com/office/drawing/2014/main" id="{B9055A94-15BF-D603-59E9-C444B1B6571A}"/>
              </a:ext>
            </a:extLst>
          </p:cNvPr>
          <p:cNvPicPr/>
          <p:nvPr/>
        </p:nvPicPr>
        <p:blipFill>
          <a:blip r:embed="rId2" cstate="print"/>
          <a:stretch>
            <a:fillRect/>
          </a:stretch>
        </p:blipFill>
        <p:spPr>
          <a:xfrm>
            <a:off x="1449231" y="3740150"/>
            <a:ext cx="4536118" cy="6175220"/>
          </a:xfrm>
          <a:prstGeom prst="rect">
            <a:avLst/>
          </a:prstGeom>
        </p:spPr>
      </p:pic>
      <p:sp>
        <p:nvSpPr>
          <p:cNvPr id="6" name="TextBox 5">
            <a:extLst>
              <a:ext uri="{FF2B5EF4-FFF2-40B4-BE49-F238E27FC236}">
                <a16:creationId xmlns:a16="http://schemas.microsoft.com/office/drawing/2014/main" id="{0489B4DF-F8D5-5F4A-82B9-F20CF86BE766}"/>
              </a:ext>
            </a:extLst>
          </p:cNvPr>
          <p:cNvSpPr txBox="1"/>
          <p:nvPr/>
        </p:nvSpPr>
        <p:spPr>
          <a:xfrm>
            <a:off x="0" y="3239017"/>
            <a:ext cx="7556500" cy="369332"/>
          </a:xfrm>
          <a:prstGeom prst="rect">
            <a:avLst/>
          </a:prstGeom>
          <a:noFill/>
        </p:spPr>
        <p:txBody>
          <a:bodyPr wrap="square" rtlCol="0">
            <a:spAutoFit/>
          </a:bodyPr>
          <a:lstStyle/>
          <a:p>
            <a:pPr algn="ctr"/>
            <a:r>
              <a:rPr lang="en-GB" b="1" dirty="0">
                <a:latin typeface="Calibri" panose="020F0502020204030204" pitchFamily="34" charset="0"/>
                <a:ea typeface="Calibri" panose="020F0502020204030204" pitchFamily="34" charset="0"/>
                <a:cs typeface="Calibri" panose="020F0502020204030204" pitchFamily="34" charset="0"/>
              </a:rPr>
              <a:t>No Really! - resist the temptation! You can have some later!</a:t>
            </a:r>
          </a:p>
        </p:txBody>
      </p:sp>
    </p:spTree>
    <p:extLst>
      <p:ext uri="{BB962C8B-B14F-4D97-AF65-F5344CB8AC3E}">
        <p14:creationId xmlns:p14="http://schemas.microsoft.com/office/powerpoint/2010/main" val="257662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94D58002-9385-E162-FA73-A30CA6878BF9}"/>
              </a:ext>
            </a:extLst>
          </p:cNvPr>
          <p:cNvSpPr txBox="1"/>
          <p:nvPr/>
        </p:nvSpPr>
        <p:spPr>
          <a:xfrm>
            <a:off x="532130" y="1930127"/>
            <a:ext cx="6370320" cy="3639201"/>
          </a:xfrm>
          <a:prstGeom prst="rect">
            <a:avLst/>
          </a:prstGeom>
        </p:spPr>
        <p:txBody>
          <a:bodyPr vert="horz" wrap="square" lIns="0" tIns="12700" rIns="0" bIns="0" rtlCol="0">
            <a:spAutoFit/>
          </a:bodyPr>
          <a:lstStyle/>
          <a:p>
            <a:pPr marL="12700" marR="5080" algn="just">
              <a:lnSpc>
                <a:spcPct val="125099"/>
              </a:lnSpc>
              <a:spcBef>
                <a:spcPts val="100"/>
              </a:spcBef>
            </a:pPr>
            <a:r>
              <a:rPr lang="en-GB" sz="2000" dirty="0">
                <a:latin typeface="Calibri" panose="020F0502020204030204" pitchFamily="34" charset="0"/>
                <a:ea typeface="Calibri" panose="020F0502020204030204" pitchFamily="34" charset="0"/>
                <a:cs typeface="Calibri" panose="020F0502020204030204" pitchFamily="34" charset="0"/>
              </a:rPr>
              <a:t>Time to show the computer the sweets and train a model. We're going to use a website called Teachable Machine which has been developed by Google. It makes it easy to create models.</a:t>
            </a:r>
          </a:p>
          <a:p>
            <a:pPr marL="12700" marR="5080" algn="just">
              <a:lnSpc>
                <a:spcPct val="125099"/>
              </a:lnSpc>
              <a:spcBef>
                <a:spcPts val="100"/>
              </a:spcBef>
            </a:pPr>
            <a:r>
              <a:rPr lang="en-GB" sz="2000" dirty="0">
                <a:latin typeface="Calibri" panose="020F0502020204030204" pitchFamily="34" charset="0"/>
                <a:ea typeface="Calibri" panose="020F0502020204030204" pitchFamily="34" charset="0"/>
                <a:cs typeface="Calibri" panose="020F0502020204030204" pitchFamily="34" charset="0"/>
              </a:rPr>
              <a:t>Open Teachable Machine in another window by right clicking on the following link below and selecting open a new window.</a:t>
            </a:r>
          </a:p>
          <a:p>
            <a:pPr marL="12700" marR="5080" algn="ctr">
              <a:lnSpc>
                <a:spcPct val="125099"/>
              </a:lnSpc>
              <a:spcBef>
                <a:spcPts val="100"/>
              </a:spcBef>
            </a:pPr>
            <a:r>
              <a:rPr lang="en-GB" sz="2800" dirty="0">
                <a:latin typeface="Calibri" panose="020F0502020204030204" pitchFamily="34" charset="0"/>
                <a:ea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https://teachablemachine.withgoogle.com/</a:t>
            </a:r>
            <a:endParaRPr lang="en-GB" sz="2800" dirty="0">
              <a:latin typeface="Calibri" panose="020F0502020204030204" pitchFamily="34" charset="0"/>
              <a:ea typeface="Calibri" panose="020F0502020204030204" pitchFamily="34" charset="0"/>
              <a:cs typeface="Calibri" panose="020F0502020204030204" pitchFamily="34" charset="0"/>
            </a:endParaRPr>
          </a:p>
          <a:p>
            <a:pPr marL="12700" marR="5080" algn="just">
              <a:lnSpc>
                <a:spcPct val="125099"/>
              </a:lnSpc>
              <a:spcBef>
                <a:spcPts val="100"/>
              </a:spcBef>
            </a:pPr>
            <a:r>
              <a:rPr lang="en-GB" sz="2000" dirty="0">
                <a:latin typeface="Calibri" panose="020F0502020204030204" pitchFamily="34" charset="0"/>
                <a:ea typeface="Calibri" panose="020F0502020204030204" pitchFamily="34" charset="0"/>
                <a:cs typeface="Calibri" panose="020F0502020204030204" pitchFamily="34" charset="0"/>
              </a:rPr>
              <a:t>You should see a screen that looks like this:</a:t>
            </a:r>
          </a:p>
        </p:txBody>
      </p:sp>
      <p:sp>
        <p:nvSpPr>
          <p:cNvPr id="3" name="object 8">
            <a:extLst>
              <a:ext uri="{FF2B5EF4-FFF2-40B4-BE49-F238E27FC236}">
                <a16:creationId xmlns:a16="http://schemas.microsoft.com/office/drawing/2014/main" id="{D4E5B1A3-3657-901E-877B-4313110F997A}"/>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Let’s get classifying</a:t>
            </a:r>
          </a:p>
        </p:txBody>
      </p:sp>
      <p:sp>
        <p:nvSpPr>
          <p:cNvPr id="4" name="object 4">
            <a:extLst>
              <a:ext uri="{FF2B5EF4-FFF2-40B4-BE49-F238E27FC236}">
                <a16:creationId xmlns:a16="http://schemas.microsoft.com/office/drawing/2014/main" id="{BA83A5DE-C0F1-2B44-CECC-4608E66AB24B}"/>
              </a:ext>
            </a:extLst>
          </p:cNvPr>
          <p:cNvSpPr txBox="1">
            <a:spLocks/>
          </p:cNvSpPr>
          <p:nvPr/>
        </p:nvSpPr>
        <p:spPr>
          <a:xfrm>
            <a:off x="0" y="74520"/>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Build the model!</a:t>
            </a:r>
          </a:p>
        </p:txBody>
      </p:sp>
      <p:pic>
        <p:nvPicPr>
          <p:cNvPr id="5" name="object 5"/>
          <p:cNvPicPr/>
          <p:nvPr/>
        </p:nvPicPr>
        <p:blipFill>
          <a:blip r:embed="rId3" cstate="print"/>
          <a:stretch>
            <a:fillRect/>
          </a:stretch>
        </p:blipFill>
        <p:spPr>
          <a:xfrm>
            <a:off x="898525" y="5797550"/>
            <a:ext cx="5470525" cy="4494441"/>
          </a:xfrm>
          <a:prstGeom prst="rect">
            <a:avLst/>
          </a:prstGeom>
        </p:spPr>
      </p:pic>
      <p:sp>
        <p:nvSpPr>
          <p:cNvPr id="6" name="Speech Bubble: Oval 5">
            <a:extLst>
              <a:ext uri="{FF2B5EF4-FFF2-40B4-BE49-F238E27FC236}">
                <a16:creationId xmlns:a16="http://schemas.microsoft.com/office/drawing/2014/main" id="{0A175B5C-9E31-4FF2-F040-2F56482711F0}"/>
              </a:ext>
            </a:extLst>
          </p:cNvPr>
          <p:cNvSpPr/>
          <p:nvPr/>
        </p:nvSpPr>
        <p:spPr>
          <a:xfrm>
            <a:off x="2776528" y="8997950"/>
            <a:ext cx="2362200" cy="1447800"/>
          </a:xfrm>
          <a:prstGeom prst="wedgeEllipseCallout">
            <a:avLst>
              <a:gd name="adj1" fmla="val -79195"/>
              <a:gd name="adj2" fmla="val -100739"/>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ctr"/>
            <a:r>
              <a:rPr lang="en-GB" dirty="0">
                <a:solidFill>
                  <a:schemeClr val="bg1"/>
                </a:solidFill>
                <a:latin typeface="Calibri" panose="020F0502020204030204" pitchFamily="34" charset="0"/>
                <a:ea typeface="Calibri" panose="020F0502020204030204" pitchFamily="34" charset="0"/>
                <a:cs typeface="Calibri" panose="020F0502020204030204" pitchFamily="34" charset="0"/>
              </a:rPr>
              <a:t>This option lets us work with the webcam!</a:t>
            </a:r>
          </a:p>
        </p:txBody>
      </p:sp>
    </p:spTree>
    <p:extLst>
      <p:ext uri="{BB962C8B-B14F-4D97-AF65-F5344CB8AC3E}">
        <p14:creationId xmlns:p14="http://schemas.microsoft.com/office/powerpoint/2010/main" val="370035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64A650E3-D325-8455-1816-C9235DBFDF4D}"/>
              </a:ext>
            </a:extLst>
          </p:cNvPr>
          <p:cNvSpPr txBox="1"/>
          <p:nvPr/>
        </p:nvSpPr>
        <p:spPr>
          <a:xfrm>
            <a:off x="532130" y="1930127"/>
            <a:ext cx="6370320" cy="763992"/>
          </a:xfrm>
          <a:prstGeom prst="rect">
            <a:avLst/>
          </a:prstGeom>
        </p:spPr>
        <p:txBody>
          <a:bodyPr vert="horz" wrap="square" lIns="0" tIns="12700" rIns="0" bIns="0" rtlCol="0">
            <a:spAutoFit/>
          </a:bodyPr>
          <a:lstStyle/>
          <a:p>
            <a:pPr marL="12700" marR="5080" algn="just">
              <a:lnSpc>
                <a:spcPct val="125099"/>
              </a:lnSpc>
              <a:spcBef>
                <a:spcPts val="100"/>
              </a:spcBef>
            </a:pPr>
            <a:r>
              <a:rPr lang="en-GB" sz="2000" dirty="0">
                <a:latin typeface="Calibri" panose="020F0502020204030204" pitchFamily="34" charset="0"/>
                <a:ea typeface="Calibri" panose="020F0502020204030204" pitchFamily="34" charset="0"/>
                <a:cs typeface="Calibri" panose="020F0502020204030204" pitchFamily="34" charset="0"/>
              </a:rPr>
              <a:t>Hopefully you are now seeing a screen like this!</a:t>
            </a:r>
          </a:p>
          <a:p>
            <a:pPr marL="12700" marR="5080" algn="just">
              <a:lnSpc>
                <a:spcPct val="125099"/>
              </a:lnSpc>
              <a:spcBef>
                <a:spcPts val="100"/>
              </a:spcBef>
            </a:pPr>
            <a:endParaRPr lang="en-GB" sz="2000" dirty="0">
              <a:latin typeface="Candy Round BTN" panose="020F0604020102040306" pitchFamily="34" charset="0"/>
              <a:cs typeface="Arial"/>
            </a:endParaRPr>
          </a:p>
        </p:txBody>
      </p:sp>
      <p:sp>
        <p:nvSpPr>
          <p:cNvPr id="3" name="object 8">
            <a:extLst>
              <a:ext uri="{FF2B5EF4-FFF2-40B4-BE49-F238E27FC236}">
                <a16:creationId xmlns:a16="http://schemas.microsoft.com/office/drawing/2014/main" id="{60F8FDE8-C184-FB5C-AB6E-5C36CB8CF4C4}"/>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Let’s get classifying</a:t>
            </a:r>
          </a:p>
        </p:txBody>
      </p:sp>
      <p:sp>
        <p:nvSpPr>
          <p:cNvPr id="4" name="object 4">
            <a:extLst>
              <a:ext uri="{FF2B5EF4-FFF2-40B4-BE49-F238E27FC236}">
                <a16:creationId xmlns:a16="http://schemas.microsoft.com/office/drawing/2014/main" id="{1D919701-80E2-98EC-F488-9DEB31A96705}"/>
              </a:ext>
            </a:extLst>
          </p:cNvPr>
          <p:cNvSpPr txBox="1">
            <a:spLocks/>
          </p:cNvSpPr>
          <p:nvPr/>
        </p:nvSpPr>
        <p:spPr>
          <a:xfrm>
            <a:off x="25693" y="71697"/>
            <a:ext cx="4879895" cy="751488"/>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800" spc="-10" dirty="0">
                <a:solidFill>
                  <a:schemeClr val="tx1"/>
                </a:solidFill>
                <a:latin typeface="Calibri" panose="020F0502020204030204" pitchFamily="34" charset="0"/>
                <a:ea typeface="Calibri" panose="020F0502020204030204" pitchFamily="34" charset="0"/>
                <a:cs typeface="Calibri" panose="020F0502020204030204" pitchFamily="34" charset="0"/>
              </a:rPr>
              <a:t>Build the model!</a:t>
            </a:r>
          </a:p>
        </p:txBody>
      </p:sp>
      <p:pic>
        <p:nvPicPr>
          <p:cNvPr id="5" name="object 2">
            <a:extLst>
              <a:ext uri="{FF2B5EF4-FFF2-40B4-BE49-F238E27FC236}">
                <a16:creationId xmlns:a16="http://schemas.microsoft.com/office/drawing/2014/main" id="{BEC4F553-CBF4-5F77-AB99-D6F0E839D6D3}"/>
              </a:ext>
            </a:extLst>
          </p:cNvPr>
          <p:cNvPicPr/>
          <p:nvPr/>
        </p:nvPicPr>
        <p:blipFill>
          <a:blip r:embed="rId2" cstate="print"/>
          <a:stretch>
            <a:fillRect/>
          </a:stretch>
        </p:blipFill>
        <p:spPr>
          <a:xfrm>
            <a:off x="554306" y="3340549"/>
            <a:ext cx="6489699" cy="6032275"/>
          </a:xfrm>
          <a:prstGeom prst="rect">
            <a:avLst/>
          </a:prstGeom>
        </p:spPr>
      </p:pic>
      <p:sp>
        <p:nvSpPr>
          <p:cNvPr id="7" name="Speech Bubble: Oval 6">
            <a:extLst>
              <a:ext uri="{FF2B5EF4-FFF2-40B4-BE49-F238E27FC236}">
                <a16:creationId xmlns:a16="http://schemas.microsoft.com/office/drawing/2014/main" id="{29D71C65-D8AF-490D-197A-B6947ACDD8D9}"/>
              </a:ext>
            </a:extLst>
          </p:cNvPr>
          <p:cNvSpPr/>
          <p:nvPr/>
        </p:nvSpPr>
        <p:spPr>
          <a:xfrm>
            <a:off x="3397250" y="8312150"/>
            <a:ext cx="2362200" cy="1447800"/>
          </a:xfrm>
          <a:prstGeom prst="wedgeEllipseCallout">
            <a:avLst>
              <a:gd name="adj1" fmla="val -88128"/>
              <a:gd name="adj2" fmla="val -164869"/>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ctr"/>
            <a:r>
              <a:rPr lang="en-GB" dirty="0">
                <a:solidFill>
                  <a:schemeClr val="bg1"/>
                </a:solidFill>
                <a:latin typeface="Calibri" panose="020F0502020204030204" pitchFamily="34" charset="0"/>
                <a:ea typeface="Calibri" panose="020F0502020204030204" pitchFamily="34" charset="0"/>
                <a:cs typeface="Calibri" panose="020F0502020204030204" pitchFamily="34" charset="0"/>
              </a:rPr>
              <a:t>This is the that lets us build a Standard Image Model!</a:t>
            </a:r>
          </a:p>
        </p:txBody>
      </p:sp>
    </p:spTree>
    <p:extLst>
      <p:ext uri="{BB962C8B-B14F-4D97-AF65-F5344CB8AC3E}">
        <p14:creationId xmlns:p14="http://schemas.microsoft.com/office/powerpoint/2010/main" val="357111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8">
            <a:extLst>
              <a:ext uri="{FF2B5EF4-FFF2-40B4-BE49-F238E27FC236}">
                <a16:creationId xmlns:a16="http://schemas.microsoft.com/office/drawing/2014/main" id="{F3B24178-4681-7560-3721-110F464C00AE}"/>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Let’s get classifying</a:t>
            </a:r>
          </a:p>
        </p:txBody>
      </p:sp>
      <p:sp>
        <p:nvSpPr>
          <p:cNvPr id="4" name="object 4">
            <a:extLst>
              <a:ext uri="{FF2B5EF4-FFF2-40B4-BE49-F238E27FC236}">
                <a16:creationId xmlns:a16="http://schemas.microsoft.com/office/drawing/2014/main" id="{EF239762-65B6-DA2C-A40A-A796E16248DC}"/>
              </a:ext>
            </a:extLst>
          </p:cNvPr>
          <p:cNvSpPr txBox="1">
            <a:spLocks/>
          </p:cNvSpPr>
          <p:nvPr/>
        </p:nvSpPr>
        <p:spPr>
          <a:xfrm>
            <a:off x="25693" y="71697"/>
            <a:ext cx="4879895" cy="751488"/>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800" spc="-10" dirty="0">
                <a:solidFill>
                  <a:schemeClr val="tx1"/>
                </a:solidFill>
                <a:latin typeface="Calibri" panose="020F0502020204030204" pitchFamily="34" charset="0"/>
                <a:ea typeface="Calibri" panose="020F0502020204030204" pitchFamily="34" charset="0"/>
                <a:cs typeface="Calibri" panose="020F0502020204030204" pitchFamily="34" charset="0"/>
              </a:rPr>
              <a:t>Build the model!</a:t>
            </a:r>
          </a:p>
        </p:txBody>
      </p:sp>
      <p:pic>
        <p:nvPicPr>
          <p:cNvPr id="5" name="object 2">
            <a:extLst>
              <a:ext uri="{FF2B5EF4-FFF2-40B4-BE49-F238E27FC236}">
                <a16:creationId xmlns:a16="http://schemas.microsoft.com/office/drawing/2014/main" id="{4B03F039-91E4-FBB4-0E58-790B1DC4D27A}"/>
              </a:ext>
            </a:extLst>
          </p:cNvPr>
          <p:cNvPicPr/>
          <p:nvPr/>
        </p:nvPicPr>
        <p:blipFill>
          <a:blip r:embed="rId2" cstate="print"/>
          <a:stretch>
            <a:fillRect/>
          </a:stretch>
        </p:blipFill>
        <p:spPr>
          <a:xfrm>
            <a:off x="533400" y="2825750"/>
            <a:ext cx="6489699" cy="5165075"/>
          </a:xfrm>
          <a:prstGeom prst="rect">
            <a:avLst/>
          </a:prstGeom>
        </p:spPr>
      </p:pic>
      <p:sp>
        <p:nvSpPr>
          <p:cNvPr id="6" name="object 3">
            <a:extLst>
              <a:ext uri="{FF2B5EF4-FFF2-40B4-BE49-F238E27FC236}">
                <a16:creationId xmlns:a16="http://schemas.microsoft.com/office/drawing/2014/main" id="{65731E38-662E-5B23-A791-9D8B2B518F05}"/>
              </a:ext>
            </a:extLst>
          </p:cNvPr>
          <p:cNvSpPr txBox="1"/>
          <p:nvPr/>
        </p:nvSpPr>
        <p:spPr>
          <a:xfrm>
            <a:off x="574674" y="8464550"/>
            <a:ext cx="6407150" cy="1129220"/>
          </a:xfrm>
          <a:prstGeom prst="rect">
            <a:avLst/>
          </a:prstGeom>
        </p:spPr>
        <p:txBody>
          <a:bodyPr vert="horz" wrap="square" lIns="0" tIns="12700" rIns="0" bIns="0" rtlCol="0">
            <a:spAutoFit/>
          </a:bodyPr>
          <a:lstStyle/>
          <a:p>
            <a:pPr marL="12700" marR="5080" algn="just">
              <a:lnSpc>
                <a:spcPct val="125099"/>
              </a:lnSpc>
              <a:spcBef>
                <a:spcPts val="1200"/>
              </a:spcBef>
            </a:pPr>
            <a:r>
              <a:rPr sz="2000" dirty="0">
                <a:solidFill>
                  <a:srgbClr val="24292E"/>
                </a:solidFill>
                <a:latin typeface="Arial"/>
                <a:cs typeface="Arial"/>
              </a:rPr>
              <a:t>Rename</a:t>
            </a:r>
            <a:r>
              <a:rPr sz="2000" spc="-5" dirty="0">
                <a:solidFill>
                  <a:srgbClr val="24292E"/>
                </a:solidFill>
                <a:latin typeface="Arial"/>
                <a:cs typeface="Arial"/>
              </a:rPr>
              <a:t> </a:t>
            </a:r>
            <a:r>
              <a:rPr sz="2000" b="1" dirty="0">
                <a:solidFill>
                  <a:srgbClr val="24292E"/>
                </a:solidFill>
                <a:latin typeface="Arial"/>
                <a:cs typeface="Arial"/>
              </a:rPr>
              <a:t>Class 1</a:t>
            </a:r>
            <a:r>
              <a:rPr sz="2000" b="1" spc="-5" dirty="0">
                <a:solidFill>
                  <a:srgbClr val="24292E"/>
                </a:solidFill>
                <a:latin typeface="Arial"/>
                <a:cs typeface="Arial"/>
              </a:rPr>
              <a:t> </a:t>
            </a:r>
            <a:r>
              <a:rPr sz="2000" dirty="0">
                <a:solidFill>
                  <a:srgbClr val="24292E"/>
                </a:solidFill>
                <a:latin typeface="Arial"/>
                <a:cs typeface="Arial"/>
              </a:rPr>
              <a:t>by clicking</a:t>
            </a:r>
            <a:r>
              <a:rPr sz="2000" spc="-5" dirty="0">
                <a:solidFill>
                  <a:srgbClr val="24292E"/>
                </a:solidFill>
                <a:latin typeface="Arial"/>
                <a:cs typeface="Arial"/>
              </a:rPr>
              <a:t> </a:t>
            </a:r>
            <a:r>
              <a:rPr sz="2000" dirty="0">
                <a:solidFill>
                  <a:srgbClr val="24292E"/>
                </a:solidFill>
                <a:latin typeface="Arial"/>
                <a:cs typeface="Arial"/>
              </a:rPr>
              <a:t>the edit icon and name</a:t>
            </a:r>
            <a:r>
              <a:rPr sz="2000" spc="-5" dirty="0">
                <a:solidFill>
                  <a:srgbClr val="24292E"/>
                </a:solidFill>
                <a:latin typeface="Arial"/>
                <a:cs typeface="Arial"/>
              </a:rPr>
              <a:t> </a:t>
            </a:r>
            <a:r>
              <a:rPr sz="2000" dirty="0">
                <a:solidFill>
                  <a:srgbClr val="24292E"/>
                </a:solidFill>
                <a:latin typeface="Arial"/>
                <a:cs typeface="Arial"/>
              </a:rPr>
              <a:t>it to your first sweet.</a:t>
            </a:r>
            <a:r>
              <a:rPr sz="2000" spc="-5" dirty="0">
                <a:solidFill>
                  <a:srgbClr val="24292E"/>
                </a:solidFill>
                <a:latin typeface="Arial"/>
                <a:cs typeface="Arial"/>
              </a:rPr>
              <a:t> </a:t>
            </a:r>
            <a:r>
              <a:rPr sz="2000" dirty="0">
                <a:solidFill>
                  <a:srgbClr val="24292E"/>
                </a:solidFill>
                <a:latin typeface="Arial"/>
                <a:cs typeface="Arial"/>
              </a:rPr>
              <a:t>In our example its </a:t>
            </a:r>
            <a:r>
              <a:rPr sz="2000" spc="-25" dirty="0">
                <a:solidFill>
                  <a:srgbClr val="24292E"/>
                </a:solidFill>
                <a:latin typeface="Arial"/>
                <a:cs typeface="Arial"/>
              </a:rPr>
              <a:t>the </a:t>
            </a:r>
            <a:r>
              <a:rPr sz="2000" dirty="0">
                <a:solidFill>
                  <a:srgbClr val="24292E"/>
                </a:solidFill>
                <a:latin typeface="Arial"/>
                <a:cs typeface="Arial"/>
              </a:rPr>
              <a:t>Quality Street Green </a:t>
            </a:r>
            <a:r>
              <a:rPr sz="2000" spc="-10" dirty="0">
                <a:solidFill>
                  <a:srgbClr val="24292E"/>
                </a:solidFill>
                <a:latin typeface="Arial"/>
                <a:cs typeface="Arial"/>
              </a:rPr>
              <a:t>Triangle.</a:t>
            </a:r>
            <a:endParaRPr sz="2000" dirty="0">
              <a:latin typeface="Arial"/>
              <a:cs typeface="Arial"/>
            </a:endParaRPr>
          </a:p>
        </p:txBody>
      </p:sp>
      <p:sp>
        <p:nvSpPr>
          <p:cNvPr id="7" name="object 3">
            <a:extLst>
              <a:ext uri="{FF2B5EF4-FFF2-40B4-BE49-F238E27FC236}">
                <a16:creationId xmlns:a16="http://schemas.microsoft.com/office/drawing/2014/main" id="{BC25D84A-CDD5-14B4-E6A6-BBBE454123C3}"/>
              </a:ext>
            </a:extLst>
          </p:cNvPr>
          <p:cNvSpPr txBox="1"/>
          <p:nvPr/>
        </p:nvSpPr>
        <p:spPr>
          <a:xfrm>
            <a:off x="646331" y="2032298"/>
            <a:ext cx="6407150" cy="369075"/>
          </a:xfrm>
          <a:prstGeom prst="rect">
            <a:avLst/>
          </a:prstGeom>
        </p:spPr>
        <p:txBody>
          <a:bodyPr vert="horz" wrap="square" lIns="0" tIns="12700" rIns="0" bIns="0" rtlCol="0">
            <a:spAutoFit/>
          </a:bodyPr>
          <a:lstStyle/>
          <a:p>
            <a:pPr marL="12700" marR="5080" algn="just">
              <a:lnSpc>
                <a:spcPct val="125099"/>
              </a:lnSpc>
              <a:spcBef>
                <a:spcPts val="1200"/>
              </a:spcBef>
            </a:pPr>
            <a:r>
              <a:rPr lang="en-GB" sz="2000" dirty="0">
                <a:solidFill>
                  <a:srgbClr val="24292E"/>
                </a:solidFill>
                <a:latin typeface="Calibri" panose="020F0502020204030204" pitchFamily="34" charset="0"/>
                <a:ea typeface="Calibri" panose="020F0502020204030204" pitchFamily="34" charset="0"/>
                <a:cs typeface="Calibri" panose="020F0502020204030204" pitchFamily="34" charset="0"/>
              </a:rPr>
              <a:t>Your screen should look something like below:</a:t>
            </a:r>
            <a:endParaRPr sz="2000" dirty="0">
              <a:latin typeface="Calibri" panose="020F0502020204030204" pitchFamily="34" charset="0"/>
              <a:ea typeface="Calibri" panose="020F0502020204030204" pitchFamily="34" charset="0"/>
              <a:cs typeface="Calibri" panose="020F0502020204030204" pitchFamily="34" charset="0"/>
            </a:endParaRPr>
          </a:p>
        </p:txBody>
      </p:sp>
      <p:sp>
        <p:nvSpPr>
          <p:cNvPr id="8" name="Speech Bubble: Oval 7">
            <a:extLst>
              <a:ext uri="{FF2B5EF4-FFF2-40B4-BE49-F238E27FC236}">
                <a16:creationId xmlns:a16="http://schemas.microsoft.com/office/drawing/2014/main" id="{19681EDA-D77A-2499-C774-341451523FA1}"/>
              </a:ext>
            </a:extLst>
          </p:cNvPr>
          <p:cNvSpPr/>
          <p:nvPr/>
        </p:nvSpPr>
        <p:spPr>
          <a:xfrm>
            <a:off x="2787650" y="6635750"/>
            <a:ext cx="2362200" cy="1447800"/>
          </a:xfrm>
          <a:prstGeom prst="wedgeEllipseCallout">
            <a:avLst>
              <a:gd name="adj1" fmla="val -112544"/>
              <a:gd name="adj2" fmla="val -188188"/>
            </a:avLst>
          </a:prstGeom>
          <a:gradFill flip="none" rotWithShape="1">
            <a:gsLst>
              <a:gs pos="12000">
                <a:schemeClr val="accent1"/>
              </a:gs>
              <a:gs pos="100000">
                <a:schemeClr val="accent3"/>
              </a:gs>
            </a:gsLst>
            <a:lin ang="0" scaled="1"/>
            <a:tileRect/>
          </a:gradFill>
          <a:ln w="12700" cap="flat">
            <a:noFill/>
            <a:prstDash val="solid"/>
            <a:miter/>
          </a:ln>
        </p:spPr>
        <p:txBody>
          <a:bodyPr rtlCol="0" anchor="ctr"/>
          <a:lstStyle/>
          <a:p>
            <a:pPr algn="ctr"/>
            <a:r>
              <a:rPr lang="en-GB" dirty="0">
                <a:solidFill>
                  <a:schemeClr val="bg1"/>
                </a:solidFill>
                <a:latin typeface="Calibri" panose="020F0502020204030204" pitchFamily="34" charset="0"/>
                <a:ea typeface="Calibri" panose="020F0502020204030204" pitchFamily="34" charset="0"/>
                <a:cs typeface="Calibri" panose="020F0502020204030204" pitchFamily="34" charset="0"/>
              </a:rPr>
              <a:t>NOTE: Class names cannot have spaces!</a:t>
            </a:r>
          </a:p>
        </p:txBody>
      </p:sp>
    </p:spTree>
    <p:extLst>
      <p:ext uri="{BB962C8B-B14F-4D97-AF65-F5344CB8AC3E}">
        <p14:creationId xmlns:p14="http://schemas.microsoft.com/office/powerpoint/2010/main" val="14669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3">
            <a:extLst>
              <a:ext uri="{FF2B5EF4-FFF2-40B4-BE49-F238E27FC236}">
                <a16:creationId xmlns:a16="http://schemas.microsoft.com/office/drawing/2014/main" id="{6D6B894A-3389-756C-BD6B-451715AE29DA}"/>
              </a:ext>
            </a:extLst>
          </p:cNvPr>
          <p:cNvPicPr/>
          <p:nvPr/>
        </p:nvPicPr>
        <p:blipFill>
          <a:blip r:embed="rId2" cstate="print"/>
          <a:stretch>
            <a:fillRect/>
          </a:stretch>
        </p:blipFill>
        <p:spPr>
          <a:xfrm>
            <a:off x="533399" y="2395153"/>
            <a:ext cx="6489699" cy="2935135"/>
          </a:xfrm>
          <a:prstGeom prst="rect">
            <a:avLst/>
          </a:prstGeom>
        </p:spPr>
      </p:pic>
      <p:pic>
        <p:nvPicPr>
          <p:cNvPr id="3" name="object 5">
            <a:extLst>
              <a:ext uri="{FF2B5EF4-FFF2-40B4-BE49-F238E27FC236}">
                <a16:creationId xmlns:a16="http://schemas.microsoft.com/office/drawing/2014/main" id="{8FC099DF-B230-8790-9CD5-C1D018D9C978}"/>
              </a:ext>
            </a:extLst>
          </p:cNvPr>
          <p:cNvPicPr/>
          <p:nvPr/>
        </p:nvPicPr>
        <p:blipFill>
          <a:blip r:embed="rId3" cstate="print"/>
          <a:stretch>
            <a:fillRect/>
          </a:stretch>
        </p:blipFill>
        <p:spPr>
          <a:xfrm>
            <a:off x="533400" y="7205815"/>
            <a:ext cx="6489699" cy="2935135"/>
          </a:xfrm>
          <a:prstGeom prst="rect">
            <a:avLst/>
          </a:prstGeom>
        </p:spPr>
      </p:pic>
      <p:sp>
        <p:nvSpPr>
          <p:cNvPr id="5" name="TextBox 4">
            <a:extLst>
              <a:ext uri="{FF2B5EF4-FFF2-40B4-BE49-F238E27FC236}">
                <a16:creationId xmlns:a16="http://schemas.microsoft.com/office/drawing/2014/main" id="{DEF277D0-6380-A05D-4F9F-FEF3088A17FA}"/>
              </a:ext>
            </a:extLst>
          </p:cNvPr>
          <p:cNvSpPr txBox="1"/>
          <p:nvPr/>
        </p:nvSpPr>
        <p:spPr>
          <a:xfrm>
            <a:off x="533399" y="5597753"/>
            <a:ext cx="6489699" cy="1208729"/>
          </a:xfrm>
          <a:prstGeom prst="rect">
            <a:avLst/>
          </a:prstGeom>
          <a:noFill/>
        </p:spPr>
        <p:txBody>
          <a:bodyPr wrap="square">
            <a:spAutoFit/>
          </a:bodyPr>
          <a:lstStyle/>
          <a:p>
            <a:pPr marL="12700" marR="5080" algn="just">
              <a:lnSpc>
                <a:spcPct val="125099"/>
              </a:lnSpc>
              <a:spcBef>
                <a:spcPts val="100"/>
              </a:spcBef>
            </a:pPr>
            <a:r>
              <a:rPr lang="en-GB" sz="2000" dirty="0">
                <a:solidFill>
                  <a:srgbClr val="24292E"/>
                </a:solidFill>
                <a:latin typeface="Arial"/>
                <a:cs typeface="Arial"/>
              </a:rPr>
              <a:t>Do the same for</a:t>
            </a:r>
            <a:r>
              <a:rPr lang="en-GB" sz="2000" spc="-5" dirty="0">
                <a:solidFill>
                  <a:srgbClr val="24292E"/>
                </a:solidFill>
                <a:latin typeface="Arial"/>
                <a:cs typeface="Arial"/>
              </a:rPr>
              <a:t> </a:t>
            </a:r>
            <a:r>
              <a:rPr lang="en-GB" sz="2000" b="1" dirty="0">
                <a:solidFill>
                  <a:srgbClr val="24292E"/>
                </a:solidFill>
                <a:latin typeface="Arial"/>
                <a:cs typeface="Arial"/>
              </a:rPr>
              <a:t>Class 2</a:t>
            </a:r>
            <a:r>
              <a:rPr lang="en-GB" sz="2000" b="1" spc="-5" dirty="0">
                <a:solidFill>
                  <a:srgbClr val="24292E"/>
                </a:solidFill>
                <a:latin typeface="Arial"/>
                <a:cs typeface="Arial"/>
              </a:rPr>
              <a:t> </a:t>
            </a:r>
            <a:r>
              <a:rPr lang="en-GB" sz="2000" dirty="0">
                <a:solidFill>
                  <a:srgbClr val="24292E"/>
                </a:solidFill>
                <a:latin typeface="Arial"/>
                <a:cs typeface="Arial"/>
              </a:rPr>
              <a:t>and rename it to your next sweet. In our example it’s the classic </a:t>
            </a:r>
            <a:r>
              <a:rPr lang="en-GB" sz="2000" spc="-10" dirty="0">
                <a:solidFill>
                  <a:srgbClr val="24292E"/>
                </a:solidFill>
                <a:latin typeface="Arial"/>
                <a:cs typeface="Arial"/>
              </a:rPr>
              <a:t>toffee </a:t>
            </a:r>
            <a:r>
              <a:rPr lang="en-GB" sz="2000" dirty="0">
                <a:solidFill>
                  <a:srgbClr val="24292E"/>
                </a:solidFill>
                <a:latin typeface="Arial"/>
                <a:cs typeface="Arial"/>
              </a:rPr>
              <a:t>penny</a:t>
            </a:r>
            <a:r>
              <a:rPr lang="en-GB" sz="2000" spc="-15" dirty="0">
                <a:solidFill>
                  <a:srgbClr val="24292E"/>
                </a:solidFill>
                <a:latin typeface="Arial"/>
                <a:cs typeface="Arial"/>
              </a:rPr>
              <a:t> </a:t>
            </a:r>
            <a:r>
              <a:rPr lang="en-GB" sz="2000" dirty="0">
                <a:solidFill>
                  <a:srgbClr val="24292E"/>
                </a:solidFill>
                <a:latin typeface="Arial"/>
                <a:cs typeface="Arial"/>
              </a:rPr>
              <a:t>(</a:t>
            </a:r>
            <a:r>
              <a:rPr lang="en-GB" sz="2000" dirty="0" err="1">
                <a:solidFill>
                  <a:srgbClr val="24292E"/>
                </a:solidFill>
                <a:latin typeface="Arial"/>
                <a:cs typeface="Arial"/>
              </a:rPr>
              <a:t>ToffeePenny</a:t>
            </a:r>
            <a:r>
              <a:rPr lang="en-GB" sz="2000" spc="-10" dirty="0">
                <a:solidFill>
                  <a:srgbClr val="24292E"/>
                </a:solidFill>
                <a:latin typeface="Arial"/>
                <a:cs typeface="Arial"/>
              </a:rPr>
              <a:t>)</a:t>
            </a:r>
            <a:endParaRPr lang="en-GB" sz="2000" dirty="0">
              <a:latin typeface="Arial"/>
              <a:cs typeface="Arial"/>
            </a:endParaRPr>
          </a:p>
        </p:txBody>
      </p:sp>
      <p:sp>
        <p:nvSpPr>
          <p:cNvPr id="6" name="object 8">
            <a:extLst>
              <a:ext uri="{FF2B5EF4-FFF2-40B4-BE49-F238E27FC236}">
                <a16:creationId xmlns:a16="http://schemas.microsoft.com/office/drawing/2014/main" id="{DC9B8B44-4FF8-3F86-BF9D-987669FCB8A6}"/>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Let’s get classifying</a:t>
            </a:r>
          </a:p>
        </p:txBody>
      </p:sp>
      <p:sp>
        <p:nvSpPr>
          <p:cNvPr id="7" name="object 4">
            <a:extLst>
              <a:ext uri="{FF2B5EF4-FFF2-40B4-BE49-F238E27FC236}">
                <a16:creationId xmlns:a16="http://schemas.microsoft.com/office/drawing/2014/main" id="{AE4DB8D2-232B-CBCB-2ED3-00B024AFDB3A}"/>
              </a:ext>
            </a:extLst>
          </p:cNvPr>
          <p:cNvSpPr txBox="1">
            <a:spLocks/>
          </p:cNvSpPr>
          <p:nvPr/>
        </p:nvSpPr>
        <p:spPr>
          <a:xfrm>
            <a:off x="25693" y="71697"/>
            <a:ext cx="4879895" cy="751488"/>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800" spc="-10" dirty="0">
                <a:solidFill>
                  <a:schemeClr val="tx1"/>
                </a:solidFill>
                <a:latin typeface="Calibri" panose="020F0502020204030204" pitchFamily="34" charset="0"/>
                <a:ea typeface="Calibri" panose="020F0502020204030204" pitchFamily="34" charset="0"/>
                <a:cs typeface="Calibri" panose="020F0502020204030204" pitchFamily="34" charset="0"/>
              </a:rPr>
              <a:t>Build the model!</a:t>
            </a:r>
          </a:p>
        </p:txBody>
      </p:sp>
    </p:spTree>
    <p:extLst>
      <p:ext uri="{BB962C8B-B14F-4D97-AF65-F5344CB8AC3E}">
        <p14:creationId xmlns:p14="http://schemas.microsoft.com/office/powerpoint/2010/main" val="269103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5FA1D6-AD70-352A-32BD-7D728B340295}"/>
              </a:ext>
            </a:extLst>
          </p:cNvPr>
          <p:cNvSpPr txBox="1"/>
          <p:nvPr/>
        </p:nvSpPr>
        <p:spPr>
          <a:xfrm>
            <a:off x="533399" y="2224026"/>
            <a:ext cx="6489699" cy="400110"/>
          </a:xfrm>
          <a:prstGeom prst="rect">
            <a:avLst/>
          </a:prstGeom>
          <a:noFill/>
        </p:spPr>
        <p:txBody>
          <a:bodyPr wrap="square">
            <a:spAutoFit/>
          </a:bodyPr>
          <a:lstStyle/>
          <a:p>
            <a:pPr marL="12700">
              <a:lnSpc>
                <a:spcPct val="100000"/>
              </a:lnSpc>
            </a:pPr>
            <a:r>
              <a:rPr lang="en-GB" sz="2000" dirty="0">
                <a:solidFill>
                  <a:srgbClr val="24292E"/>
                </a:solidFill>
                <a:latin typeface="Arial"/>
                <a:cs typeface="Arial"/>
              </a:rPr>
              <a:t>Click</a:t>
            </a:r>
            <a:r>
              <a:rPr lang="en-GB" sz="2000" spc="-10" dirty="0">
                <a:solidFill>
                  <a:srgbClr val="24292E"/>
                </a:solidFill>
                <a:latin typeface="Arial"/>
                <a:cs typeface="Arial"/>
              </a:rPr>
              <a:t> </a:t>
            </a:r>
            <a:r>
              <a:rPr lang="en-GB" sz="2000" dirty="0">
                <a:solidFill>
                  <a:srgbClr val="24292E"/>
                </a:solidFill>
                <a:latin typeface="Arial"/>
                <a:cs typeface="Arial"/>
              </a:rPr>
              <a:t>the</a:t>
            </a:r>
            <a:r>
              <a:rPr lang="en-GB" sz="2000" spc="-10" dirty="0">
                <a:solidFill>
                  <a:srgbClr val="24292E"/>
                </a:solidFill>
                <a:latin typeface="Arial"/>
                <a:cs typeface="Arial"/>
              </a:rPr>
              <a:t> </a:t>
            </a:r>
            <a:r>
              <a:rPr lang="en-GB" sz="2000" dirty="0">
                <a:solidFill>
                  <a:srgbClr val="24292E"/>
                </a:solidFill>
                <a:latin typeface="Arial"/>
                <a:cs typeface="Arial"/>
              </a:rPr>
              <a:t>Webcam</a:t>
            </a:r>
            <a:r>
              <a:rPr lang="en-GB" sz="2000" spc="-10" dirty="0">
                <a:solidFill>
                  <a:srgbClr val="24292E"/>
                </a:solidFill>
                <a:latin typeface="Arial"/>
                <a:cs typeface="Arial"/>
              </a:rPr>
              <a:t> </a:t>
            </a:r>
            <a:r>
              <a:rPr lang="en-GB" sz="2000" dirty="0">
                <a:solidFill>
                  <a:srgbClr val="24292E"/>
                </a:solidFill>
                <a:latin typeface="Arial"/>
                <a:cs typeface="Arial"/>
              </a:rPr>
              <a:t>for</a:t>
            </a:r>
            <a:r>
              <a:rPr lang="en-GB" sz="2000" spc="-10" dirty="0">
                <a:solidFill>
                  <a:srgbClr val="24292E"/>
                </a:solidFill>
                <a:latin typeface="Arial"/>
                <a:cs typeface="Arial"/>
              </a:rPr>
              <a:t> </a:t>
            </a:r>
            <a:r>
              <a:rPr lang="en-GB" sz="2000" dirty="0">
                <a:solidFill>
                  <a:srgbClr val="24292E"/>
                </a:solidFill>
                <a:latin typeface="Arial"/>
                <a:cs typeface="Arial"/>
              </a:rPr>
              <a:t>the</a:t>
            </a:r>
            <a:r>
              <a:rPr lang="en-GB" sz="2000" spc="-10" dirty="0">
                <a:solidFill>
                  <a:srgbClr val="24292E"/>
                </a:solidFill>
                <a:latin typeface="Arial"/>
                <a:cs typeface="Arial"/>
              </a:rPr>
              <a:t> </a:t>
            </a:r>
            <a:r>
              <a:rPr lang="en-GB" sz="2000" dirty="0">
                <a:solidFill>
                  <a:srgbClr val="24292E"/>
                </a:solidFill>
                <a:latin typeface="Arial"/>
                <a:cs typeface="Arial"/>
              </a:rPr>
              <a:t>first</a:t>
            </a:r>
            <a:r>
              <a:rPr lang="en-GB" sz="2000" spc="-10" dirty="0">
                <a:solidFill>
                  <a:srgbClr val="24292E"/>
                </a:solidFill>
                <a:latin typeface="Arial"/>
                <a:cs typeface="Arial"/>
              </a:rPr>
              <a:t> Class (</a:t>
            </a:r>
            <a:r>
              <a:rPr lang="en-GB" sz="2000" spc="-10" dirty="0" err="1">
                <a:solidFill>
                  <a:srgbClr val="24292E"/>
                </a:solidFill>
                <a:latin typeface="Arial"/>
                <a:cs typeface="Arial"/>
              </a:rPr>
              <a:t>GreenTriangle</a:t>
            </a:r>
            <a:r>
              <a:rPr lang="en-GB" sz="2000" spc="-10" dirty="0">
                <a:solidFill>
                  <a:srgbClr val="24292E"/>
                </a:solidFill>
                <a:latin typeface="Arial"/>
                <a:cs typeface="Arial"/>
              </a:rPr>
              <a:t>)</a:t>
            </a:r>
            <a:endParaRPr lang="en-GB" sz="2000" dirty="0">
              <a:latin typeface="Arial"/>
              <a:cs typeface="Arial"/>
            </a:endParaRPr>
          </a:p>
        </p:txBody>
      </p:sp>
      <p:sp>
        <p:nvSpPr>
          <p:cNvPr id="3" name="object 8">
            <a:extLst>
              <a:ext uri="{FF2B5EF4-FFF2-40B4-BE49-F238E27FC236}">
                <a16:creationId xmlns:a16="http://schemas.microsoft.com/office/drawing/2014/main" id="{0A819CF5-4ACD-7B84-B382-B0C9B97820FA}"/>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Time to add the photos (webcam) </a:t>
            </a:r>
          </a:p>
        </p:txBody>
      </p:sp>
      <p:sp>
        <p:nvSpPr>
          <p:cNvPr id="4" name="object 4">
            <a:extLst>
              <a:ext uri="{FF2B5EF4-FFF2-40B4-BE49-F238E27FC236}">
                <a16:creationId xmlns:a16="http://schemas.microsoft.com/office/drawing/2014/main" id="{56981F90-9686-7385-7645-CD05D77BDE0B}"/>
              </a:ext>
            </a:extLst>
          </p:cNvPr>
          <p:cNvSpPr txBox="1">
            <a:spLocks/>
          </p:cNvSpPr>
          <p:nvPr/>
        </p:nvSpPr>
        <p:spPr>
          <a:xfrm>
            <a:off x="25693" y="71697"/>
            <a:ext cx="4879895" cy="751488"/>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800" spc="-10" dirty="0">
                <a:solidFill>
                  <a:schemeClr val="tx1"/>
                </a:solidFill>
                <a:latin typeface="Calibri" panose="020F0502020204030204" pitchFamily="34" charset="0"/>
                <a:ea typeface="Calibri" panose="020F0502020204030204" pitchFamily="34" charset="0"/>
                <a:cs typeface="Calibri" panose="020F0502020204030204" pitchFamily="34" charset="0"/>
              </a:rPr>
              <a:t>Build the model!</a:t>
            </a:r>
          </a:p>
        </p:txBody>
      </p:sp>
      <p:pic>
        <p:nvPicPr>
          <p:cNvPr id="5" name="object 2">
            <a:extLst>
              <a:ext uri="{FF2B5EF4-FFF2-40B4-BE49-F238E27FC236}">
                <a16:creationId xmlns:a16="http://schemas.microsoft.com/office/drawing/2014/main" id="{0843862F-FC7E-FF7B-542F-D9DF028B2825}"/>
              </a:ext>
            </a:extLst>
          </p:cNvPr>
          <p:cNvPicPr/>
          <p:nvPr/>
        </p:nvPicPr>
        <p:blipFill>
          <a:blip r:embed="rId2" cstate="print"/>
          <a:stretch>
            <a:fillRect/>
          </a:stretch>
        </p:blipFill>
        <p:spPr>
          <a:xfrm>
            <a:off x="782456" y="2747374"/>
            <a:ext cx="5927449" cy="2115584"/>
          </a:xfrm>
          <a:prstGeom prst="rect">
            <a:avLst/>
          </a:prstGeom>
        </p:spPr>
      </p:pic>
      <p:pic>
        <p:nvPicPr>
          <p:cNvPr id="6" name="object 4">
            <a:extLst>
              <a:ext uri="{FF2B5EF4-FFF2-40B4-BE49-F238E27FC236}">
                <a16:creationId xmlns:a16="http://schemas.microsoft.com/office/drawing/2014/main" id="{3EE61438-A0C1-6707-8CC5-0490DAE0B2D4}"/>
              </a:ext>
            </a:extLst>
          </p:cNvPr>
          <p:cNvPicPr/>
          <p:nvPr/>
        </p:nvPicPr>
        <p:blipFill>
          <a:blip r:embed="rId3" cstate="print"/>
          <a:stretch>
            <a:fillRect/>
          </a:stretch>
        </p:blipFill>
        <p:spPr>
          <a:xfrm>
            <a:off x="533399" y="5966264"/>
            <a:ext cx="6489699" cy="2210881"/>
          </a:xfrm>
          <a:prstGeom prst="rect">
            <a:avLst/>
          </a:prstGeom>
        </p:spPr>
      </p:pic>
      <p:sp>
        <p:nvSpPr>
          <p:cNvPr id="7" name="object 3">
            <a:extLst>
              <a:ext uri="{FF2B5EF4-FFF2-40B4-BE49-F238E27FC236}">
                <a16:creationId xmlns:a16="http://schemas.microsoft.com/office/drawing/2014/main" id="{C7C37C6F-A5A5-44F5-68F8-613D5C504284}"/>
              </a:ext>
            </a:extLst>
          </p:cNvPr>
          <p:cNvSpPr txBox="1"/>
          <p:nvPr/>
        </p:nvSpPr>
        <p:spPr>
          <a:xfrm>
            <a:off x="478105" y="4864856"/>
            <a:ext cx="6457315" cy="982319"/>
          </a:xfrm>
          <a:prstGeom prst="rect">
            <a:avLst/>
          </a:prstGeom>
        </p:spPr>
        <p:txBody>
          <a:bodyPr vert="horz" wrap="square" lIns="0" tIns="58419" rIns="0" bIns="0" rtlCol="0">
            <a:spAutoFit/>
          </a:bodyPr>
          <a:lstStyle/>
          <a:p>
            <a:pPr marL="12700" algn="just">
              <a:lnSpc>
                <a:spcPct val="100000"/>
              </a:lnSpc>
              <a:spcBef>
                <a:spcPts val="459"/>
              </a:spcBef>
            </a:pPr>
            <a:r>
              <a:rPr sz="2000" dirty="0">
                <a:solidFill>
                  <a:srgbClr val="24292E"/>
                </a:solidFill>
                <a:latin typeface="Arial"/>
                <a:cs typeface="Arial"/>
              </a:rPr>
              <a:t>Your browser may ask for permission to use the Webcam. Check the </a:t>
            </a:r>
            <a:r>
              <a:rPr sz="2000" b="1" dirty="0">
                <a:solidFill>
                  <a:srgbClr val="24292E"/>
                </a:solidFill>
                <a:latin typeface="Arial"/>
                <a:cs typeface="Arial"/>
              </a:rPr>
              <a:t>Remember this decision</a:t>
            </a:r>
            <a:r>
              <a:rPr lang="en-GB" sz="2000" b="1" dirty="0">
                <a:solidFill>
                  <a:srgbClr val="24292E"/>
                </a:solidFill>
                <a:latin typeface="Arial"/>
                <a:cs typeface="Arial"/>
              </a:rPr>
              <a:t> </a:t>
            </a:r>
            <a:r>
              <a:rPr sz="2000" dirty="0">
                <a:solidFill>
                  <a:srgbClr val="24292E"/>
                </a:solidFill>
                <a:latin typeface="Arial"/>
                <a:cs typeface="Arial"/>
              </a:rPr>
              <a:t>checkbox and click </a:t>
            </a:r>
            <a:r>
              <a:rPr sz="2000" b="1" dirty="0">
                <a:solidFill>
                  <a:srgbClr val="24292E"/>
                </a:solidFill>
                <a:latin typeface="Arial"/>
                <a:cs typeface="Arial"/>
              </a:rPr>
              <a:t>Allow</a:t>
            </a:r>
            <a:r>
              <a:rPr lang="en-GB" sz="2000" b="1" dirty="0">
                <a:solidFill>
                  <a:srgbClr val="24292E"/>
                </a:solidFill>
                <a:latin typeface="Arial"/>
                <a:cs typeface="Arial"/>
              </a:rPr>
              <a:t>.</a:t>
            </a:r>
            <a:endParaRPr sz="2000" b="1" dirty="0">
              <a:solidFill>
                <a:srgbClr val="24292E"/>
              </a:solidFill>
              <a:latin typeface="Arial"/>
              <a:cs typeface="Arial"/>
            </a:endParaRPr>
          </a:p>
        </p:txBody>
      </p:sp>
      <p:sp>
        <p:nvSpPr>
          <p:cNvPr id="8" name="object 5">
            <a:extLst>
              <a:ext uri="{FF2B5EF4-FFF2-40B4-BE49-F238E27FC236}">
                <a16:creationId xmlns:a16="http://schemas.microsoft.com/office/drawing/2014/main" id="{0DF8A03F-3B80-E40B-B7DD-11786CF20EF8}"/>
              </a:ext>
            </a:extLst>
          </p:cNvPr>
          <p:cNvSpPr txBox="1"/>
          <p:nvPr/>
        </p:nvSpPr>
        <p:spPr>
          <a:xfrm>
            <a:off x="509855" y="8220149"/>
            <a:ext cx="6425565" cy="320601"/>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24292E"/>
                </a:solidFill>
                <a:latin typeface="Calibri" panose="020F0502020204030204" pitchFamily="34" charset="0"/>
                <a:ea typeface="Calibri" panose="020F0502020204030204" pitchFamily="34" charset="0"/>
                <a:cs typeface="Calibri" panose="020F0502020204030204" pitchFamily="34" charset="0"/>
              </a:rPr>
              <a:t>If</a:t>
            </a:r>
            <a:r>
              <a:rPr sz="2000" spc="-5" dirty="0">
                <a:solidFill>
                  <a:srgbClr val="24292E"/>
                </a:solidFill>
                <a:latin typeface="Calibri" panose="020F0502020204030204" pitchFamily="34" charset="0"/>
                <a:ea typeface="Calibri" panose="020F0502020204030204" pitchFamily="34" charset="0"/>
                <a:cs typeface="Calibri" panose="020F0502020204030204" pitchFamily="34" charset="0"/>
              </a:rPr>
              <a:t> </a:t>
            </a:r>
            <a:r>
              <a:rPr sz="2000" dirty="0">
                <a:solidFill>
                  <a:srgbClr val="24292E"/>
                </a:solidFill>
                <a:latin typeface="Calibri" panose="020F0502020204030204" pitchFamily="34" charset="0"/>
                <a:ea typeface="Calibri" panose="020F0502020204030204" pitchFamily="34" charset="0"/>
                <a:cs typeface="Calibri" panose="020F0502020204030204" pitchFamily="34" charset="0"/>
              </a:rPr>
              <a:t>all goes</a:t>
            </a:r>
            <a:r>
              <a:rPr sz="2000" spc="-5" dirty="0">
                <a:solidFill>
                  <a:srgbClr val="24292E"/>
                </a:solidFill>
                <a:latin typeface="Calibri" panose="020F0502020204030204" pitchFamily="34" charset="0"/>
                <a:ea typeface="Calibri" panose="020F0502020204030204" pitchFamily="34" charset="0"/>
                <a:cs typeface="Calibri" panose="020F0502020204030204" pitchFamily="34" charset="0"/>
              </a:rPr>
              <a:t> </a:t>
            </a:r>
            <a:r>
              <a:rPr sz="2000" dirty="0">
                <a:solidFill>
                  <a:srgbClr val="24292E"/>
                </a:solidFill>
                <a:latin typeface="Calibri" panose="020F0502020204030204" pitchFamily="34" charset="0"/>
                <a:ea typeface="Calibri" panose="020F0502020204030204" pitchFamily="34" charset="0"/>
                <a:cs typeface="Calibri" panose="020F0502020204030204" pitchFamily="34" charset="0"/>
              </a:rPr>
              <a:t>well, the</a:t>
            </a:r>
            <a:r>
              <a:rPr sz="2000" spc="-5" dirty="0">
                <a:solidFill>
                  <a:srgbClr val="24292E"/>
                </a:solidFill>
                <a:latin typeface="Calibri" panose="020F0502020204030204" pitchFamily="34" charset="0"/>
                <a:ea typeface="Calibri" panose="020F0502020204030204" pitchFamily="34" charset="0"/>
                <a:cs typeface="Calibri" panose="020F0502020204030204" pitchFamily="34" charset="0"/>
              </a:rPr>
              <a:t> </a:t>
            </a:r>
            <a:r>
              <a:rPr sz="2000" dirty="0">
                <a:solidFill>
                  <a:srgbClr val="24292E"/>
                </a:solidFill>
                <a:latin typeface="Calibri" panose="020F0502020204030204" pitchFamily="34" charset="0"/>
                <a:ea typeface="Calibri" panose="020F0502020204030204" pitchFamily="34" charset="0"/>
                <a:cs typeface="Calibri" panose="020F0502020204030204" pitchFamily="34" charset="0"/>
              </a:rPr>
              <a:t>webcam will start</a:t>
            </a:r>
            <a:r>
              <a:rPr sz="2000" spc="-5" dirty="0">
                <a:solidFill>
                  <a:srgbClr val="24292E"/>
                </a:solidFill>
                <a:latin typeface="Calibri" panose="020F0502020204030204" pitchFamily="34" charset="0"/>
                <a:ea typeface="Calibri" panose="020F0502020204030204" pitchFamily="34" charset="0"/>
                <a:cs typeface="Calibri" panose="020F0502020204030204" pitchFamily="34" charset="0"/>
              </a:rPr>
              <a:t> </a:t>
            </a:r>
            <a:r>
              <a:rPr sz="2000" dirty="0">
                <a:solidFill>
                  <a:srgbClr val="24292E"/>
                </a:solidFill>
                <a:latin typeface="Calibri" panose="020F0502020204030204" pitchFamily="34" charset="0"/>
                <a:ea typeface="Calibri" panose="020F0502020204030204" pitchFamily="34" charset="0"/>
                <a:cs typeface="Calibri" panose="020F0502020204030204" pitchFamily="34" charset="0"/>
              </a:rPr>
              <a:t>and you'll</a:t>
            </a:r>
            <a:r>
              <a:rPr sz="2000" spc="-5" dirty="0">
                <a:solidFill>
                  <a:srgbClr val="24292E"/>
                </a:solidFill>
                <a:latin typeface="Calibri" panose="020F0502020204030204" pitchFamily="34" charset="0"/>
                <a:ea typeface="Calibri" panose="020F0502020204030204" pitchFamily="34" charset="0"/>
                <a:cs typeface="Calibri" panose="020F0502020204030204" pitchFamily="34" charset="0"/>
              </a:rPr>
              <a:t> </a:t>
            </a:r>
            <a:r>
              <a:rPr sz="2000" dirty="0">
                <a:solidFill>
                  <a:srgbClr val="24292E"/>
                </a:solidFill>
                <a:latin typeface="Calibri" panose="020F0502020204030204" pitchFamily="34" charset="0"/>
                <a:ea typeface="Calibri" panose="020F0502020204030204" pitchFamily="34" charset="0"/>
                <a:cs typeface="Calibri" panose="020F0502020204030204" pitchFamily="34" charset="0"/>
              </a:rPr>
              <a:t>see a </a:t>
            </a:r>
            <a:r>
              <a:rPr sz="2000" spc="-10" dirty="0">
                <a:solidFill>
                  <a:srgbClr val="24292E"/>
                </a:solidFill>
                <a:latin typeface="Calibri" panose="020F0502020204030204" pitchFamily="34" charset="0"/>
                <a:ea typeface="Calibri" panose="020F0502020204030204" pitchFamily="34" charset="0"/>
                <a:cs typeface="Calibri" panose="020F0502020204030204" pitchFamily="34" charset="0"/>
              </a:rPr>
              <a:t>preview</a:t>
            </a:r>
            <a:endParaRPr sz="2000" dirty="0">
              <a:latin typeface="Calibri" panose="020F0502020204030204" pitchFamily="34" charset="0"/>
              <a:ea typeface="Calibri" panose="020F0502020204030204" pitchFamily="34" charset="0"/>
              <a:cs typeface="Calibri" panose="020F0502020204030204" pitchFamily="34" charset="0"/>
            </a:endParaRPr>
          </a:p>
        </p:txBody>
      </p:sp>
      <p:pic>
        <p:nvPicPr>
          <p:cNvPr id="9" name="object 2">
            <a:extLst>
              <a:ext uri="{FF2B5EF4-FFF2-40B4-BE49-F238E27FC236}">
                <a16:creationId xmlns:a16="http://schemas.microsoft.com/office/drawing/2014/main" id="{F5C80866-9DFE-5A6F-2E26-0BE45AE5F5CB}"/>
              </a:ext>
            </a:extLst>
          </p:cNvPr>
          <p:cNvPicPr/>
          <p:nvPr/>
        </p:nvPicPr>
        <p:blipFill>
          <a:blip r:embed="rId4" cstate="print"/>
          <a:stretch>
            <a:fillRect/>
          </a:stretch>
        </p:blipFill>
        <p:spPr>
          <a:xfrm>
            <a:off x="2330450" y="8616950"/>
            <a:ext cx="2743200" cy="1933169"/>
          </a:xfrm>
          <a:prstGeom prst="rect">
            <a:avLst/>
          </a:prstGeom>
        </p:spPr>
      </p:pic>
    </p:spTree>
    <p:extLst>
      <p:ext uri="{BB962C8B-B14F-4D97-AF65-F5344CB8AC3E}">
        <p14:creationId xmlns:p14="http://schemas.microsoft.com/office/powerpoint/2010/main" val="22636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G Programme Structures 2022">
  <a:themeElements>
    <a:clrScheme name="UoS_Pink">
      <a:dk1>
        <a:srgbClr val="000000"/>
      </a:dk1>
      <a:lt1>
        <a:srgbClr val="FFFFFF"/>
      </a:lt1>
      <a:dk2>
        <a:srgbClr val="652480"/>
      </a:dk2>
      <a:lt2>
        <a:srgbClr val="E4106E"/>
      </a:lt2>
      <a:accent1>
        <a:srgbClr val="E4106E"/>
      </a:accent1>
      <a:accent2>
        <a:srgbClr val="652480"/>
      </a:accent2>
      <a:accent3>
        <a:srgbClr val="162A45"/>
      </a:accent3>
      <a:accent4>
        <a:srgbClr val="EC660D"/>
      </a:accent4>
      <a:accent5>
        <a:srgbClr val="56AF34"/>
      </a:accent5>
      <a:accent6>
        <a:srgbClr val="046666"/>
      </a:accent6>
      <a:hlink>
        <a:srgbClr val="162A45"/>
      </a:hlink>
      <a:folHlink>
        <a:srgbClr val="E4106E"/>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docProps/app.xml><?xml version="1.0" encoding="utf-8"?>
<Properties xmlns="http://schemas.openxmlformats.org/officeDocument/2006/extended-properties" xmlns:vt="http://schemas.openxmlformats.org/officeDocument/2006/docPropsVTypes">
  <Template>Hack the Planet 2 slides - OPENDAY - 2024-11-13</Template>
  <TotalTime>349</TotalTime>
  <Words>1715</Words>
  <Application>Microsoft Office PowerPoint</Application>
  <PresentationFormat>Custom</PresentationFormat>
  <Paragraphs>147</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Arial Narrow</vt:lpstr>
      <vt:lpstr>Calibri</vt:lpstr>
      <vt:lpstr>Candy Round BTN</vt:lpstr>
      <vt:lpstr>Century Gothic</vt:lpstr>
      <vt:lpstr>Consolas</vt:lpstr>
      <vt:lpstr>Courier New</vt:lpstr>
      <vt:lpstr>UG Programme Structures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Neil Eliot (Staff)</cp:lastModifiedBy>
  <cp:revision>3</cp:revision>
  <dcterms:created xsi:type="dcterms:W3CDTF">2024-12-03T17:43:39Z</dcterms:created>
  <dcterms:modified xsi:type="dcterms:W3CDTF">2024-12-07T06:55:51Z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2024-12-03T00:00:00Z</vt:filetime>
  </property>
  <property fmtid="{D5CDD505-2E9C-101B-9397-08002B2CF9AE}" pid="3" name="Creator">
    <vt:lpwstr>Mozilla/5.0 (X11; Linux x86_64) AppleWebKit/537.36 (KHTML, like Gecko) marktext/0.17.1 Chrome/94.0.4606.81 Electron/15.4.0 Safari/537.36</vt:lpwstr>
  </property>
  <property fmtid="{D5CDD505-2E9C-101B-9397-08002B2CF9AE}" pid="4" name="LastSaved">
    <vt:filetime>2024-12-03T00:00:00Z</vt:filetime>
  </property>
  <property fmtid="{D5CDD505-2E9C-101B-9397-08002B2CF9AE}" pid="5" name="Producer">
    <vt:lpwstr>Skia/PDF m94</vt:lpwstr>
  </property>
</Properties>
</file>